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91" r:id="rId5"/>
    <p:sldId id="292" r:id="rId6"/>
    <p:sldId id="293" r:id="rId7"/>
    <p:sldId id="294" r:id="rId8"/>
    <p:sldId id="298" r:id="rId9"/>
    <p:sldId id="299" r:id="rId10"/>
    <p:sldId id="300" r:id="rId11"/>
    <p:sldId id="309" r:id="rId12"/>
    <p:sldId id="310" r:id="rId13"/>
    <p:sldId id="301" r:id="rId14"/>
    <p:sldId id="303" r:id="rId15"/>
    <p:sldId id="308" r:id="rId16"/>
    <p:sldId id="307" r:id="rId17"/>
    <p:sldId id="311" r:id="rId18"/>
    <p:sldId id="312" r:id="rId19"/>
    <p:sldId id="313" r:id="rId20"/>
    <p:sldId id="296" r:id="rId21"/>
    <p:sldId id="29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A1"/>
    <a:srgbClr val="1947AA"/>
    <a:srgbClr val="A6A6A6"/>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6" autoAdjust="0"/>
    <p:restoredTop sz="96405"/>
  </p:normalViewPr>
  <p:slideViewPr>
    <p:cSldViewPr snapToGrid="0">
      <p:cViewPr varScale="1">
        <p:scale>
          <a:sx n="80" d="100"/>
          <a:sy n="80" d="100"/>
        </p:scale>
        <p:origin x="1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10AE9-1388-4CD4-8950-71CC3BD1866B}" type="datetimeFigureOut">
              <a:rPr lang="en-GB" smtClean="0"/>
              <a:t>15/10/2024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9B918-49D4-49A2-BEED-81EB751F1FAD}" type="slidenum">
              <a:rPr lang="en-GB" smtClean="0"/>
              <a:t>‹#›</a:t>
            </a:fld>
            <a:endParaRPr lang="en-GB"/>
          </a:p>
        </p:txBody>
      </p:sp>
    </p:spTree>
    <p:extLst>
      <p:ext uri="{BB962C8B-B14F-4D97-AF65-F5344CB8AC3E}">
        <p14:creationId xmlns:p14="http://schemas.microsoft.com/office/powerpoint/2010/main" val="160676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PS_Title Slid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7163983-D991-4DBA-A2E7-A1C185C3BC96}"/>
              </a:ext>
            </a:extLst>
          </p:cNvPr>
          <p:cNvSpPr/>
          <p:nvPr userDrawn="1"/>
        </p:nvSpPr>
        <p:spPr>
          <a:xfrm>
            <a:off x="2" y="0"/>
            <a:ext cx="8795206" cy="6856567"/>
          </a:xfrm>
          <a:prstGeom prst="rect">
            <a:avLst/>
          </a:prstGeom>
          <a:gradFill>
            <a:gsLst>
              <a:gs pos="0">
                <a:schemeClr val="tx1">
                  <a:alpha val="8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339671"/>
          </a:xfrm>
        </p:spPr>
        <p:txBody>
          <a:bodyPr bIns="468000" anchor="t" anchorCtr="0"/>
          <a:lstStyle>
            <a:lvl1pPr algn="l">
              <a:lnSpc>
                <a:spcPts val="3900"/>
              </a:lnSpc>
              <a:defRPr sz="3700" b="1" i="0" cap="all" baseline="0">
                <a:solidFill>
                  <a:schemeClr val="bg1"/>
                </a:solidFill>
                <a:latin typeface="Arial Black" panose="020B0604020202020204" pitchFamily="34" charset="0"/>
                <a:cs typeface="Arial Black" panose="020B0604020202020204" pitchFamily="34" charset="0"/>
              </a:defRPr>
            </a:lvl1pPr>
          </a:lstStyle>
          <a:p>
            <a:r>
              <a:rPr lang="en-GB" dirty="0"/>
              <a:t>Presentation title lorem ipsum </a:t>
            </a:r>
            <a:r>
              <a:rPr lang="en-GB" dirty="0" err="1"/>
              <a:t>dolor</a:t>
            </a:r>
            <a:r>
              <a:rPr lang="en-GB" dirty="0"/>
              <a:t> sit </a:t>
            </a:r>
            <a:r>
              <a:rPr lang="en-GB" dirty="0" err="1"/>
              <a:t>amet</a:t>
            </a:r>
            <a:r>
              <a:rPr lang="en-GB" dirty="0"/>
              <a:t/>
            </a:r>
            <a:br>
              <a:rPr lang="en-GB" dirty="0"/>
            </a:br>
            <a:endParaRPr lang="en-US" dirty="0"/>
          </a:p>
        </p:txBody>
      </p:sp>
      <p:sp>
        <p:nvSpPr>
          <p:cNvPr id="3" name="Subtitle 2">
            <a:extLst>
              <a:ext uri="{FF2B5EF4-FFF2-40B4-BE49-F238E27FC236}">
                <a16:creationId xmlns:a16="http://schemas.microsoft.com/office/drawing/2014/main" id="{C9DF625E-BAE2-041C-DC94-FFB135E85203}"/>
              </a:ext>
            </a:extLst>
          </p:cNvPr>
          <p:cNvSpPr>
            <a:spLocks noGrp="1"/>
          </p:cNvSpPr>
          <p:nvPr>
            <p:ph type="subTitle" idx="1" hasCustomPrompt="1"/>
          </p:nvPr>
        </p:nvSpPr>
        <p:spPr>
          <a:xfrm>
            <a:off x="468146" y="3121472"/>
            <a:ext cx="5397149" cy="1697630"/>
          </a:xfrm>
        </p:spPr>
        <p:txBody>
          <a:bodyPr/>
          <a:lstStyle>
            <a:lvl1pPr marL="0" indent="0" algn="l">
              <a:lnSpc>
                <a:spcPts val="2400"/>
              </a:lnSpc>
              <a:buNone/>
              <a:defRPr sz="20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class </a:t>
            </a:r>
            <a:r>
              <a:rPr lang="en-GB" dirty="0" err="1"/>
              <a:t>aptent</a:t>
            </a:r>
            <a:r>
              <a:rPr lang="en-GB" dirty="0"/>
              <a:t> </a:t>
            </a:r>
            <a:r>
              <a:rPr lang="en-GB" dirty="0" err="1"/>
              <a:t>taciti</a:t>
            </a:r>
            <a:r>
              <a:rPr lang="en-GB" dirty="0"/>
              <a:t> </a:t>
            </a:r>
            <a:r>
              <a:rPr lang="en-GB" dirty="0" err="1"/>
              <a:t>sociosqu</a:t>
            </a:r>
            <a:r>
              <a:rPr lang="en-GB" dirty="0"/>
              <a:t> ad </a:t>
            </a:r>
            <a:r>
              <a:rPr lang="en-GB" dirty="0" err="1"/>
              <a:t>litora</a:t>
            </a:r>
            <a:r>
              <a:rPr lang="en-GB" dirty="0"/>
              <a:t> </a:t>
            </a:r>
            <a:r>
              <a:rPr lang="en-GB" dirty="0" err="1"/>
              <a:t>torquent</a:t>
            </a:r>
            <a:r>
              <a:rPr lang="en-GB" dirty="0"/>
              <a:t> per </a:t>
            </a:r>
            <a:r>
              <a:rPr lang="en-GB" dirty="0" err="1"/>
              <a:t>conubia</a:t>
            </a:r>
            <a:r>
              <a:rPr lang="en-GB" dirty="0"/>
              <a:t> nostra, per </a:t>
            </a:r>
            <a:r>
              <a:rPr lang="en-GB" dirty="0" err="1"/>
              <a:t>inceptos</a:t>
            </a:r>
            <a:r>
              <a:rPr lang="en-GB" dirty="0"/>
              <a:t> </a:t>
            </a:r>
            <a:r>
              <a:rPr lang="en-GB" dirty="0" err="1"/>
              <a:t>himenaeos</a:t>
            </a:r>
            <a:r>
              <a:rPr lang="en-GB" dirty="0"/>
              <a: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178E5F3-E1D7-8BAF-0474-33E46E0260DE}"/>
              </a:ext>
            </a:extLst>
          </p:cNvPr>
          <p:cNvPicPr>
            <a:picLocks noChangeAspect="1"/>
          </p:cNvPicPr>
          <p:nvPr userDrawn="1"/>
        </p:nvPicPr>
        <p:blipFill>
          <a:blip r:embed="rId3"/>
          <a:stretch>
            <a:fillRect/>
          </a:stretch>
        </p:blipFill>
        <p:spPr>
          <a:xfrm>
            <a:off x="8730861" y="6255850"/>
            <a:ext cx="2997590" cy="306392"/>
          </a:xfrm>
          <a:prstGeom prst="rect">
            <a:avLst/>
          </a:prstGeom>
        </p:spPr>
      </p:pic>
      <p:pic>
        <p:nvPicPr>
          <p:cNvPr id="10" name="Picture 9">
            <a:extLst>
              <a:ext uri="{FF2B5EF4-FFF2-40B4-BE49-F238E27FC236}">
                <a16:creationId xmlns:a16="http://schemas.microsoft.com/office/drawing/2014/main" id="{9694122B-01D3-005A-9659-BF05610D3071}"/>
              </a:ext>
            </a:extLst>
          </p:cNvPr>
          <p:cNvPicPr>
            <a:picLocks noChangeAspect="1"/>
          </p:cNvPicPr>
          <p:nvPr userDrawn="1"/>
        </p:nvPicPr>
        <p:blipFill>
          <a:blip r:embed="rId4"/>
          <a:stretch>
            <a:fillRect/>
          </a:stretch>
        </p:blipFill>
        <p:spPr>
          <a:xfrm>
            <a:off x="257563" y="6217737"/>
            <a:ext cx="1415662" cy="381443"/>
          </a:xfrm>
          <a:prstGeom prst="rect">
            <a:avLst/>
          </a:prstGeom>
        </p:spPr>
      </p:pic>
      <p:sp>
        <p:nvSpPr>
          <p:cNvPr id="13" name="Text Placeholder 11">
            <a:extLst>
              <a:ext uri="{FF2B5EF4-FFF2-40B4-BE49-F238E27FC236}">
                <a16:creationId xmlns:a16="http://schemas.microsoft.com/office/drawing/2014/main" id="{D088D0F1-DB92-6FD3-6228-B6CD7958F582}"/>
              </a:ext>
            </a:extLst>
          </p:cNvPr>
          <p:cNvSpPr>
            <a:spLocks noGrp="1"/>
          </p:cNvSpPr>
          <p:nvPr>
            <p:ph type="body" sz="quarter" idx="11" hasCustomPrompt="1"/>
          </p:nvPr>
        </p:nvSpPr>
        <p:spPr>
          <a:xfrm>
            <a:off x="468142" y="5082059"/>
            <a:ext cx="5397149" cy="243356"/>
          </a:xfrm>
        </p:spPr>
        <p:txBody>
          <a:bodyPr anchor="t" anchorCtr="0"/>
          <a:lstStyle>
            <a:lvl1pPr marL="0" indent="0">
              <a:spcBef>
                <a:spcPts val="0"/>
              </a:spcBef>
              <a:spcAft>
                <a:spcPts val="0"/>
              </a:spcAft>
              <a:defRPr b="0" baseline="0">
                <a:solidFill>
                  <a:schemeClr val="bg1"/>
                </a:solidFill>
              </a:defRPr>
            </a:lvl1pPr>
            <a:lvl2pPr marL="0">
              <a:lnSpc>
                <a:spcPts val="1900"/>
              </a:lnSpc>
              <a:spcAft>
                <a:spcPts val="0"/>
              </a:spcAft>
              <a:defRPr sz="1100" baseline="0">
                <a:solidFill>
                  <a:schemeClr val="bg1"/>
                </a:solidFill>
              </a:defRPr>
            </a:lvl2pPr>
          </a:lstStyle>
          <a:p>
            <a:pPr lvl="0"/>
            <a:r>
              <a:rPr lang="en-GB" dirty="0"/>
              <a:t>Author name/department</a:t>
            </a:r>
          </a:p>
        </p:txBody>
      </p:sp>
      <p:sp>
        <p:nvSpPr>
          <p:cNvPr id="23" name="Text Placeholder 11">
            <a:extLst>
              <a:ext uri="{FF2B5EF4-FFF2-40B4-BE49-F238E27FC236}">
                <a16:creationId xmlns:a16="http://schemas.microsoft.com/office/drawing/2014/main" id="{D0D7F5BC-22BB-87B7-94D4-CE8A23624912}"/>
              </a:ext>
            </a:extLst>
          </p:cNvPr>
          <p:cNvSpPr>
            <a:spLocks noGrp="1"/>
          </p:cNvSpPr>
          <p:nvPr>
            <p:ph type="body" sz="quarter" idx="13" hasCustomPrompt="1"/>
          </p:nvPr>
        </p:nvSpPr>
        <p:spPr>
          <a:xfrm>
            <a:off x="468141" y="674909"/>
            <a:ext cx="5397149" cy="194415"/>
          </a:xfrm>
        </p:spPr>
        <p:txBody>
          <a:bodyPr anchor="t" anchorCtr="0"/>
          <a:lstStyle>
            <a:lvl1pPr marL="0" indent="0">
              <a:lnSpc>
                <a:spcPts val="1550"/>
              </a:lnSpc>
              <a:spcBef>
                <a:spcPts val="0"/>
              </a:spcBef>
              <a:spcAft>
                <a:spcPts val="0"/>
              </a:spcAft>
              <a:defRPr sz="1200" b="0" baseline="0">
                <a:solidFill>
                  <a:schemeClr val="bg1"/>
                </a:solidFill>
              </a:defRPr>
            </a:lvl1pPr>
            <a:lvl2pPr marL="0">
              <a:lnSpc>
                <a:spcPts val="1900"/>
              </a:lnSpc>
              <a:spcAft>
                <a:spcPts val="0"/>
              </a:spcAft>
              <a:defRPr sz="1100" baseline="0">
                <a:solidFill>
                  <a:schemeClr val="bg1"/>
                </a:solidFill>
              </a:defRPr>
            </a:lvl2pPr>
          </a:lstStyle>
          <a:p>
            <a:pPr lvl="0"/>
            <a:r>
              <a:rPr lang="en-GB" dirty="0"/>
              <a:t>00/00/00</a:t>
            </a:r>
          </a:p>
        </p:txBody>
      </p:sp>
      <p:sp>
        <p:nvSpPr>
          <p:cNvPr id="25" name="Text Placeholder 11">
            <a:extLst>
              <a:ext uri="{FF2B5EF4-FFF2-40B4-BE49-F238E27FC236}">
                <a16:creationId xmlns:a16="http://schemas.microsoft.com/office/drawing/2014/main" id="{1F987A5A-3F8F-92A9-B830-5FA7A377BC5A}"/>
              </a:ext>
            </a:extLst>
          </p:cNvPr>
          <p:cNvSpPr>
            <a:spLocks noGrp="1"/>
          </p:cNvSpPr>
          <p:nvPr>
            <p:ph type="body" sz="quarter" idx="14" hasCustomPrompt="1"/>
          </p:nvPr>
        </p:nvSpPr>
        <p:spPr>
          <a:xfrm>
            <a:off x="468142" y="5351170"/>
            <a:ext cx="5397149" cy="195825"/>
          </a:xfrm>
        </p:spPr>
        <p:txBody>
          <a:bodyPr anchor="t" anchorCtr="0"/>
          <a:lstStyle>
            <a:lvl1pPr marL="0" indent="0">
              <a:lnSpc>
                <a:spcPts val="1550"/>
              </a:lnSpc>
              <a:spcBef>
                <a:spcPts val="0"/>
              </a:spcBef>
              <a:spcAft>
                <a:spcPts val="0"/>
              </a:spcAft>
              <a:defRPr sz="1100" b="0" baseline="0">
                <a:solidFill>
                  <a:schemeClr val="bg1"/>
                </a:solidFill>
              </a:defRPr>
            </a:lvl1pPr>
            <a:lvl2pPr marL="0">
              <a:lnSpc>
                <a:spcPts val="1550"/>
              </a:lnSpc>
              <a:spcAft>
                <a:spcPts val="0"/>
              </a:spcAft>
              <a:defRPr sz="1100" baseline="0">
                <a:solidFill>
                  <a:schemeClr val="tx1"/>
                </a:solidFill>
              </a:defRPr>
            </a:lvl2pPr>
          </a:lstStyle>
          <a:p>
            <a:pPr lvl="0"/>
            <a:r>
              <a:rPr lang="en-GB" dirty="0"/>
              <a:t>Operation  |  Taskforce  |  Unit</a:t>
            </a:r>
          </a:p>
        </p:txBody>
      </p:sp>
    </p:spTree>
    <p:extLst>
      <p:ext uri="{BB962C8B-B14F-4D97-AF65-F5344CB8AC3E}">
        <p14:creationId xmlns:p14="http://schemas.microsoft.com/office/powerpoint/2010/main" val="4165477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PS_Title Slide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339671"/>
          </a:xfrm>
        </p:spPr>
        <p:txBody>
          <a:bodyPr bIns="468000" anchor="t" anchorCtr="0"/>
          <a:lstStyle>
            <a:lvl1pPr algn="l">
              <a:lnSpc>
                <a:spcPts val="3900"/>
              </a:lnSpc>
              <a:defRPr sz="3700" b="1" i="0" cap="all" baseline="0">
                <a:solidFill>
                  <a:schemeClr val="bg1"/>
                </a:solidFill>
                <a:latin typeface="Arial Black" panose="020B0604020202020204" pitchFamily="34" charset="0"/>
                <a:cs typeface="Arial Black" panose="020B0604020202020204" pitchFamily="34" charset="0"/>
              </a:defRPr>
            </a:lvl1pPr>
          </a:lstStyle>
          <a:p>
            <a:r>
              <a:rPr lang="en-GB" dirty="0"/>
              <a:t>Presentation title lorem ipsum </a:t>
            </a:r>
            <a:r>
              <a:rPr lang="en-GB" dirty="0" err="1"/>
              <a:t>dolor</a:t>
            </a:r>
            <a:r>
              <a:rPr lang="en-GB" dirty="0"/>
              <a:t> sit </a:t>
            </a:r>
            <a:r>
              <a:rPr lang="en-GB" dirty="0" err="1"/>
              <a:t>amet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CB274FE-9800-C338-4C6A-755F41BAA781}"/>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6E6082DD-9489-0FDD-702E-3B70894DE3DF}"/>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2" name="Subtitle 2">
            <a:extLst>
              <a:ext uri="{FF2B5EF4-FFF2-40B4-BE49-F238E27FC236}">
                <a16:creationId xmlns:a16="http://schemas.microsoft.com/office/drawing/2014/main" id="{282196C0-75F4-6B66-BCCF-123ADDDB7344}"/>
              </a:ext>
            </a:extLst>
          </p:cNvPr>
          <p:cNvSpPr>
            <a:spLocks noGrp="1"/>
          </p:cNvSpPr>
          <p:nvPr>
            <p:ph type="subTitle" idx="1" hasCustomPrompt="1"/>
          </p:nvPr>
        </p:nvSpPr>
        <p:spPr>
          <a:xfrm>
            <a:off x="468146" y="3121472"/>
            <a:ext cx="5397149" cy="1697630"/>
          </a:xfrm>
        </p:spPr>
        <p:txBody>
          <a:bodyPr/>
          <a:lstStyle>
            <a:lvl1pPr marL="0" indent="0" algn="l">
              <a:lnSpc>
                <a:spcPts val="2400"/>
              </a:lnSpc>
              <a:buNone/>
              <a:defRPr sz="20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class </a:t>
            </a:r>
            <a:r>
              <a:rPr lang="en-GB" dirty="0" err="1"/>
              <a:t>aptent</a:t>
            </a:r>
            <a:r>
              <a:rPr lang="en-GB" dirty="0"/>
              <a:t> </a:t>
            </a:r>
            <a:r>
              <a:rPr lang="en-GB" dirty="0" err="1"/>
              <a:t>taciti</a:t>
            </a:r>
            <a:r>
              <a:rPr lang="en-GB" dirty="0"/>
              <a:t> </a:t>
            </a:r>
            <a:r>
              <a:rPr lang="en-GB" dirty="0" err="1"/>
              <a:t>sociosqu</a:t>
            </a:r>
            <a:r>
              <a:rPr lang="en-GB" dirty="0"/>
              <a:t> ad </a:t>
            </a:r>
            <a:r>
              <a:rPr lang="en-GB" dirty="0" err="1"/>
              <a:t>litora</a:t>
            </a:r>
            <a:r>
              <a:rPr lang="en-GB" dirty="0"/>
              <a:t> </a:t>
            </a:r>
            <a:r>
              <a:rPr lang="en-GB" dirty="0" err="1"/>
              <a:t>torquent</a:t>
            </a:r>
            <a:r>
              <a:rPr lang="en-GB" dirty="0"/>
              <a:t> per </a:t>
            </a:r>
            <a:r>
              <a:rPr lang="en-GB" dirty="0" err="1"/>
              <a:t>conubia</a:t>
            </a:r>
            <a:r>
              <a:rPr lang="en-GB" dirty="0"/>
              <a:t> nostra, per </a:t>
            </a:r>
            <a:r>
              <a:rPr lang="en-GB" dirty="0" err="1"/>
              <a:t>inceptos</a:t>
            </a:r>
            <a:r>
              <a:rPr lang="en-GB" dirty="0"/>
              <a:t> </a:t>
            </a:r>
            <a:r>
              <a:rPr lang="en-GB" dirty="0" err="1"/>
              <a:t>himenaeos</a:t>
            </a:r>
            <a:r>
              <a:rPr lang="en-GB" dirty="0"/>
              <a:t>.</a:t>
            </a:r>
            <a:endParaRPr lang="en-US" dirty="0"/>
          </a:p>
        </p:txBody>
      </p:sp>
      <p:sp>
        <p:nvSpPr>
          <p:cNvPr id="14" name="Text Placeholder 11">
            <a:extLst>
              <a:ext uri="{FF2B5EF4-FFF2-40B4-BE49-F238E27FC236}">
                <a16:creationId xmlns:a16="http://schemas.microsoft.com/office/drawing/2014/main" id="{13B38676-775B-D5F8-8B20-50D9DC9C2FC6}"/>
              </a:ext>
            </a:extLst>
          </p:cNvPr>
          <p:cNvSpPr>
            <a:spLocks noGrp="1"/>
          </p:cNvSpPr>
          <p:nvPr>
            <p:ph type="body" sz="quarter" idx="13" hasCustomPrompt="1"/>
          </p:nvPr>
        </p:nvSpPr>
        <p:spPr>
          <a:xfrm>
            <a:off x="468141" y="674909"/>
            <a:ext cx="5397149" cy="194415"/>
          </a:xfrm>
        </p:spPr>
        <p:txBody>
          <a:bodyPr anchor="t" anchorCtr="0"/>
          <a:lstStyle>
            <a:lvl1pPr marL="0" indent="0">
              <a:lnSpc>
                <a:spcPts val="1550"/>
              </a:lnSpc>
              <a:spcBef>
                <a:spcPts val="0"/>
              </a:spcBef>
              <a:spcAft>
                <a:spcPts val="0"/>
              </a:spcAft>
              <a:defRPr sz="1200" b="0" baseline="0">
                <a:solidFill>
                  <a:schemeClr val="bg1"/>
                </a:solidFill>
              </a:defRPr>
            </a:lvl1pPr>
            <a:lvl2pPr marL="0">
              <a:lnSpc>
                <a:spcPts val="1900"/>
              </a:lnSpc>
              <a:spcAft>
                <a:spcPts val="0"/>
              </a:spcAft>
              <a:defRPr sz="1100" baseline="0">
                <a:solidFill>
                  <a:schemeClr val="bg1"/>
                </a:solidFill>
              </a:defRPr>
            </a:lvl2pPr>
          </a:lstStyle>
          <a:p>
            <a:pPr lvl="0"/>
            <a:r>
              <a:rPr lang="en-GB" dirty="0"/>
              <a:t>00/00/00</a:t>
            </a:r>
          </a:p>
        </p:txBody>
      </p:sp>
      <p:sp>
        <p:nvSpPr>
          <p:cNvPr id="15" name="Text Placeholder 11">
            <a:extLst>
              <a:ext uri="{FF2B5EF4-FFF2-40B4-BE49-F238E27FC236}">
                <a16:creationId xmlns:a16="http://schemas.microsoft.com/office/drawing/2014/main" id="{AA70BD2A-AA7F-8B5F-4353-D7C2CD46DF0A}"/>
              </a:ext>
            </a:extLst>
          </p:cNvPr>
          <p:cNvSpPr>
            <a:spLocks noGrp="1"/>
          </p:cNvSpPr>
          <p:nvPr>
            <p:ph type="body" sz="quarter" idx="11" hasCustomPrompt="1"/>
          </p:nvPr>
        </p:nvSpPr>
        <p:spPr>
          <a:xfrm>
            <a:off x="468142" y="5082059"/>
            <a:ext cx="5397149" cy="243356"/>
          </a:xfrm>
        </p:spPr>
        <p:txBody>
          <a:bodyPr anchor="t" anchorCtr="0"/>
          <a:lstStyle>
            <a:lvl1pPr marL="0" indent="0">
              <a:spcBef>
                <a:spcPts val="0"/>
              </a:spcBef>
              <a:spcAft>
                <a:spcPts val="0"/>
              </a:spcAft>
              <a:defRPr b="0" baseline="0">
                <a:solidFill>
                  <a:schemeClr val="bg1"/>
                </a:solidFill>
              </a:defRPr>
            </a:lvl1pPr>
            <a:lvl2pPr marL="0">
              <a:lnSpc>
                <a:spcPts val="1900"/>
              </a:lnSpc>
              <a:spcAft>
                <a:spcPts val="0"/>
              </a:spcAft>
              <a:defRPr sz="1100" baseline="0">
                <a:solidFill>
                  <a:schemeClr val="bg1"/>
                </a:solidFill>
              </a:defRPr>
            </a:lvl2pPr>
          </a:lstStyle>
          <a:p>
            <a:pPr lvl="0"/>
            <a:r>
              <a:rPr lang="en-GB" dirty="0"/>
              <a:t>Author name/department</a:t>
            </a:r>
          </a:p>
        </p:txBody>
      </p:sp>
      <p:sp>
        <p:nvSpPr>
          <p:cNvPr id="18" name="Text Placeholder 11">
            <a:extLst>
              <a:ext uri="{FF2B5EF4-FFF2-40B4-BE49-F238E27FC236}">
                <a16:creationId xmlns:a16="http://schemas.microsoft.com/office/drawing/2014/main" id="{80F57C87-7E64-6AFC-B2FC-A108FF4CF700}"/>
              </a:ext>
            </a:extLst>
          </p:cNvPr>
          <p:cNvSpPr>
            <a:spLocks noGrp="1"/>
          </p:cNvSpPr>
          <p:nvPr>
            <p:ph type="body" sz="quarter" idx="14" hasCustomPrompt="1"/>
          </p:nvPr>
        </p:nvSpPr>
        <p:spPr>
          <a:xfrm>
            <a:off x="468142" y="5351170"/>
            <a:ext cx="5397149" cy="195825"/>
          </a:xfrm>
        </p:spPr>
        <p:txBody>
          <a:bodyPr anchor="t" anchorCtr="0"/>
          <a:lstStyle>
            <a:lvl1pPr marL="0" indent="0">
              <a:lnSpc>
                <a:spcPts val="1550"/>
              </a:lnSpc>
              <a:spcBef>
                <a:spcPts val="0"/>
              </a:spcBef>
              <a:spcAft>
                <a:spcPts val="0"/>
              </a:spcAft>
              <a:defRPr sz="1100" b="0" baseline="0">
                <a:solidFill>
                  <a:schemeClr val="bg1"/>
                </a:solidFill>
              </a:defRPr>
            </a:lvl1pPr>
            <a:lvl2pPr marL="0">
              <a:lnSpc>
                <a:spcPts val="1550"/>
              </a:lnSpc>
              <a:spcAft>
                <a:spcPts val="0"/>
              </a:spcAft>
              <a:defRPr sz="1100" baseline="0">
                <a:solidFill>
                  <a:schemeClr val="tx1"/>
                </a:solidFill>
              </a:defRPr>
            </a:lvl2pPr>
          </a:lstStyle>
          <a:p>
            <a:pPr lvl="0"/>
            <a:r>
              <a:rPr lang="en-GB" dirty="0"/>
              <a:t>Operation  |  Taskforce  |  Unit</a:t>
            </a:r>
          </a:p>
        </p:txBody>
      </p:sp>
    </p:spTree>
    <p:extLst>
      <p:ext uri="{BB962C8B-B14F-4D97-AF65-F5344CB8AC3E}">
        <p14:creationId xmlns:p14="http://schemas.microsoft.com/office/powerpoint/2010/main" val="1576799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PS_Title Slide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339671"/>
          </a:xfrm>
        </p:spPr>
        <p:txBody>
          <a:bodyPr bIns="468000" anchor="t" anchorCtr="0"/>
          <a:lstStyle>
            <a:lvl1pPr algn="l">
              <a:lnSpc>
                <a:spcPts val="3900"/>
              </a:lnSpc>
              <a:defRPr sz="3700" b="1" i="0" cap="all" baseline="0">
                <a:solidFill>
                  <a:schemeClr val="tx2"/>
                </a:solidFill>
                <a:latin typeface="Arial Black" panose="020B0604020202020204" pitchFamily="34" charset="0"/>
                <a:cs typeface="Arial Black" panose="020B0604020202020204" pitchFamily="34" charset="0"/>
              </a:defRPr>
            </a:lvl1pPr>
          </a:lstStyle>
          <a:p>
            <a:r>
              <a:rPr lang="en-GB" dirty="0"/>
              <a:t>Presentation title lorem ipsum </a:t>
            </a:r>
            <a:r>
              <a:rPr lang="en-GB" dirty="0" err="1"/>
              <a:t>dolor</a:t>
            </a:r>
            <a:r>
              <a:rPr lang="en-GB" dirty="0"/>
              <a:t> sit </a:t>
            </a:r>
            <a:r>
              <a:rPr lang="en-GB" dirty="0" err="1"/>
              <a:t>amet</a:t>
            </a:r>
            <a:endParaRPr lang="en-US" dirty="0"/>
          </a:p>
        </p:txBody>
      </p:sp>
      <p:sp>
        <p:nvSpPr>
          <p:cNvPr id="3" name="Subtitle 2">
            <a:extLst>
              <a:ext uri="{FF2B5EF4-FFF2-40B4-BE49-F238E27FC236}">
                <a16:creationId xmlns:a16="http://schemas.microsoft.com/office/drawing/2014/main" id="{C9DF625E-BAE2-041C-DC94-FFB135E85203}"/>
              </a:ext>
            </a:extLst>
          </p:cNvPr>
          <p:cNvSpPr>
            <a:spLocks noGrp="1"/>
          </p:cNvSpPr>
          <p:nvPr>
            <p:ph type="subTitle" idx="1" hasCustomPrompt="1"/>
          </p:nvPr>
        </p:nvSpPr>
        <p:spPr>
          <a:xfrm>
            <a:off x="468146" y="3121472"/>
            <a:ext cx="5397149" cy="1697630"/>
          </a:xfrm>
        </p:spPr>
        <p:txBody>
          <a:bodyPr/>
          <a:lstStyle>
            <a:lvl1pPr marL="0" indent="0" algn="l">
              <a:lnSpc>
                <a:spcPts val="2400"/>
              </a:lnSpc>
              <a:buNone/>
              <a:defRPr sz="20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class </a:t>
            </a:r>
            <a:r>
              <a:rPr lang="en-GB" dirty="0" err="1"/>
              <a:t>aptent</a:t>
            </a:r>
            <a:r>
              <a:rPr lang="en-GB" dirty="0"/>
              <a:t> </a:t>
            </a:r>
            <a:r>
              <a:rPr lang="en-GB" dirty="0" err="1"/>
              <a:t>taciti</a:t>
            </a:r>
            <a:r>
              <a:rPr lang="en-GB" dirty="0"/>
              <a:t> </a:t>
            </a:r>
            <a:r>
              <a:rPr lang="en-GB" dirty="0" err="1"/>
              <a:t>sociosqu</a:t>
            </a:r>
            <a:r>
              <a:rPr lang="en-GB" dirty="0"/>
              <a:t> ad </a:t>
            </a:r>
            <a:r>
              <a:rPr lang="en-GB" dirty="0" err="1"/>
              <a:t>litora</a:t>
            </a:r>
            <a:r>
              <a:rPr lang="en-GB" dirty="0"/>
              <a:t> </a:t>
            </a:r>
            <a:r>
              <a:rPr lang="en-GB" dirty="0" err="1"/>
              <a:t>torquent</a:t>
            </a:r>
            <a:r>
              <a:rPr lang="en-GB" dirty="0"/>
              <a:t> per </a:t>
            </a:r>
            <a:r>
              <a:rPr lang="en-GB" dirty="0" err="1"/>
              <a:t>conubia</a:t>
            </a:r>
            <a:r>
              <a:rPr lang="en-GB" dirty="0"/>
              <a:t> nostra, per </a:t>
            </a:r>
            <a:r>
              <a:rPr lang="en-GB" dirty="0" err="1"/>
              <a:t>inceptos</a:t>
            </a:r>
            <a:r>
              <a:rPr lang="en-GB" dirty="0"/>
              <a:t> </a:t>
            </a:r>
            <a:r>
              <a:rPr lang="en-GB" dirty="0" err="1"/>
              <a:t>himenaeos</a:t>
            </a:r>
            <a:r>
              <a:rPr lang="en-GB" dirty="0"/>
              <a: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AAC985D-E6AB-125C-AF42-A60133A024D4}"/>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25940618-1259-0D59-44EA-3306817F8874}"/>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5" name="Text Placeholder 11">
            <a:extLst>
              <a:ext uri="{FF2B5EF4-FFF2-40B4-BE49-F238E27FC236}">
                <a16:creationId xmlns:a16="http://schemas.microsoft.com/office/drawing/2014/main" id="{64BDC27F-70FE-CB76-5997-98819366F631}"/>
              </a:ext>
            </a:extLst>
          </p:cNvPr>
          <p:cNvSpPr>
            <a:spLocks noGrp="1"/>
          </p:cNvSpPr>
          <p:nvPr>
            <p:ph type="body" sz="quarter" idx="13" hasCustomPrompt="1"/>
          </p:nvPr>
        </p:nvSpPr>
        <p:spPr>
          <a:xfrm>
            <a:off x="468141" y="674909"/>
            <a:ext cx="5397149" cy="194415"/>
          </a:xfrm>
        </p:spPr>
        <p:txBody>
          <a:bodyPr anchor="t" anchorCtr="0"/>
          <a:lstStyle>
            <a:lvl1pPr marL="0" indent="0">
              <a:lnSpc>
                <a:spcPts val="1550"/>
              </a:lnSpc>
              <a:spcBef>
                <a:spcPts val="0"/>
              </a:spcBef>
              <a:spcAft>
                <a:spcPts val="0"/>
              </a:spcAft>
              <a:defRPr sz="1200" b="0" baseline="0">
                <a:solidFill>
                  <a:schemeClr val="tx1"/>
                </a:solidFill>
              </a:defRPr>
            </a:lvl1pPr>
            <a:lvl2pPr marL="0">
              <a:lnSpc>
                <a:spcPts val="1900"/>
              </a:lnSpc>
              <a:spcAft>
                <a:spcPts val="0"/>
              </a:spcAft>
              <a:defRPr sz="1100" baseline="0">
                <a:solidFill>
                  <a:schemeClr val="bg1"/>
                </a:solidFill>
              </a:defRPr>
            </a:lvl2pPr>
          </a:lstStyle>
          <a:p>
            <a:pPr lvl="0"/>
            <a:r>
              <a:rPr lang="en-GB" dirty="0"/>
              <a:t>00/00/00</a:t>
            </a:r>
          </a:p>
        </p:txBody>
      </p:sp>
      <p:sp>
        <p:nvSpPr>
          <p:cNvPr id="17" name="Text Placeholder 11">
            <a:extLst>
              <a:ext uri="{FF2B5EF4-FFF2-40B4-BE49-F238E27FC236}">
                <a16:creationId xmlns:a16="http://schemas.microsoft.com/office/drawing/2014/main" id="{25A6955B-4350-8113-18B2-8824EC9F1196}"/>
              </a:ext>
            </a:extLst>
          </p:cNvPr>
          <p:cNvSpPr>
            <a:spLocks noGrp="1"/>
          </p:cNvSpPr>
          <p:nvPr>
            <p:ph type="body" sz="quarter" idx="11" hasCustomPrompt="1"/>
          </p:nvPr>
        </p:nvSpPr>
        <p:spPr>
          <a:xfrm>
            <a:off x="468142" y="5082059"/>
            <a:ext cx="5397149" cy="243356"/>
          </a:xfrm>
        </p:spPr>
        <p:txBody>
          <a:bodyPr anchor="t" anchorCtr="0"/>
          <a:lstStyle>
            <a:lvl1pPr marL="0" indent="0">
              <a:spcBef>
                <a:spcPts val="0"/>
              </a:spcBef>
              <a:spcAft>
                <a:spcPts val="0"/>
              </a:spcAft>
              <a:defRPr b="0" baseline="0">
                <a:solidFill>
                  <a:schemeClr val="tx1"/>
                </a:solidFill>
              </a:defRPr>
            </a:lvl1pPr>
            <a:lvl2pPr marL="0">
              <a:lnSpc>
                <a:spcPts val="1900"/>
              </a:lnSpc>
              <a:spcAft>
                <a:spcPts val="0"/>
              </a:spcAft>
              <a:defRPr sz="1100" baseline="0">
                <a:solidFill>
                  <a:schemeClr val="bg1"/>
                </a:solidFill>
              </a:defRPr>
            </a:lvl2pPr>
          </a:lstStyle>
          <a:p>
            <a:pPr lvl="0"/>
            <a:r>
              <a:rPr lang="en-GB" dirty="0"/>
              <a:t>Author name/department</a:t>
            </a:r>
          </a:p>
        </p:txBody>
      </p:sp>
      <p:sp>
        <p:nvSpPr>
          <p:cNvPr id="18" name="Text Placeholder 11">
            <a:extLst>
              <a:ext uri="{FF2B5EF4-FFF2-40B4-BE49-F238E27FC236}">
                <a16:creationId xmlns:a16="http://schemas.microsoft.com/office/drawing/2014/main" id="{FBCA7D37-FAE8-C5D6-7965-1944DDCBF6E3}"/>
              </a:ext>
            </a:extLst>
          </p:cNvPr>
          <p:cNvSpPr>
            <a:spLocks noGrp="1"/>
          </p:cNvSpPr>
          <p:nvPr>
            <p:ph type="body" sz="quarter" idx="14" hasCustomPrompt="1"/>
          </p:nvPr>
        </p:nvSpPr>
        <p:spPr>
          <a:xfrm>
            <a:off x="468142" y="5351170"/>
            <a:ext cx="5397149" cy="195825"/>
          </a:xfrm>
        </p:spPr>
        <p:txBody>
          <a:bodyPr anchor="t" anchorCtr="0"/>
          <a:lstStyle>
            <a:lvl1pPr marL="0" indent="0">
              <a:lnSpc>
                <a:spcPts val="1550"/>
              </a:lnSpc>
              <a:spcBef>
                <a:spcPts val="0"/>
              </a:spcBef>
              <a:spcAft>
                <a:spcPts val="0"/>
              </a:spcAft>
              <a:defRPr sz="1100" b="0" baseline="0">
                <a:solidFill>
                  <a:schemeClr val="tx1"/>
                </a:solidFill>
              </a:defRPr>
            </a:lvl1pPr>
            <a:lvl2pPr marL="0">
              <a:lnSpc>
                <a:spcPts val="1550"/>
              </a:lnSpc>
              <a:spcAft>
                <a:spcPts val="0"/>
              </a:spcAft>
              <a:defRPr sz="1100" baseline="0">
                <a:solidFill>
                  <a:schemeClr val="tx1"/>
                </a:solidFill>
              </a:defRPr>
            </a:lvl2pPr>
          </a:lstStyle>
          <a:p>
            <a:pPr lvl="0"/>
            <a:r>
              <a:rPr lang="en-GB" dirty="0"/>
              <a:t>Operation  |  Taskforce  |  Unit</a:t>
            </a:r>
          </a:p>
        </p:txBody>
      </p:sp>
    </p:spTree>
    <p:extLst>
      <p:ext uri="{BB962C8B-B14F-4D97-AF65-F5344CB8AC3E}">
        <p14:creationId xmlns:p14="http://schemas.microsoft.com/office/powerpoint/2010/main" val="3669965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PS Divider Slide (Blue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991320"/>
          </a:xfrm>
        </p:spPr>
        <p:txBody>
          <a:bodyPr bIns="468000" anchor="t" anchorCtr="0"/>
          <a:lstStyle>
            <a:lvl1pPr algn="l">
              <a:lnSpc>
                <a:spcPts val="3900"/>
              </a:lnSpc>
              <a:defRPr sz="3700" b="1" i="0" cap="all" baseline="0">
                <a:solidFill>
                  <a:schemeClr val="bg1"/>
                </a:solidFill>
                <a:latin typeface="Arial Black" panose="020B0604020202020204" pitchFamily="34" charset="0"/>
                <a:cs typeface="Arial Black" panose="020B0604020202020204" pitchFamily="34" charset="0"/>
              </a:defRPr>
            </a:lvl1pPr>
          </a:lstStyle>
          <a:p>
            <a:r>
              <a:rPr lang="en-GB" dirty="0"/>
              <a:t>Divider title lorem ipsum </a:t>
            </a:r>
            <a:r>
              <a:rPr lang="en-GB" dirty="0" err="1"/>
              <a:t>dolor</a:t>
            </a:r>
            <a:r>
              <a:rPr lang="en-GB" dirty="0"/>
              <a:t> sit </a:t>
            </a:r>
            <a:r>
              <a:rPr lang="en-GB" dirty="0" err="1"/>
              <a:t>amet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3">
            <a:extLst>
              <a:ext uri="{FF2B5EF4-FFF2-40B4-BE49-F238E27FC236}">
                <a16:creationId xmlns:a16="http://schemas.microsoft.com/office/drawing/2014/main" id="{12E26EFD-E257-2E7D-7C6F-9E5030DC3C27}"/>
              </a:ext>
            </a:extLst>
          </p:cNvPr>
          <p:cNvSpPr>
            <a:spLocks noGrp="1"/>
          </p:cNvSpPr>
          <p:nvPr>
            <p:ph type="pic" sz="quarter" idx="10" hasCustomPrompt="1"/>
          </p:nvPr>
        </p:nvSpPr>
        <p:spPr>
          <a:xfrm>
            <a:off x="6324000" y="0"/>
            <a:ext cx="5868000" cy="5961220"/>
          </a:xfrm>
          <a:solidFill>
            <a:srgbClr val="A6A6A6"/>
          </a:solidFill>
        </p:spPr>
        <p:txBody>
          <a:bodyPr anchor="ctr" anchorCtr="1"/>
          <a:lstStyle>
            <a:lvl1pPr>
              <a:defRPr>
                <a:solidFill>
                  <a:schemeClr val="bg1"/>
                </a:solidFill>
              </a:defRPr>
            </a:lvl1pPr>
          </a:lstStyle>
          <a:p>
            <a:r>
              <a:rPr lang="en-US" dirty="0"/>
              <a:t>Insert picture</a:t>
            </a:r>
          </a:p>
        </p:txBody>
      </p:sp>
      <p:pic>
        <p:nvPicPr>
          <p:cNvPr id="6" name="Picture 5">
            <a:extLst>
              <a:ext uri="{FF2B5EF4-FFF2-40B4-BE49-F238E27FC236}">
                <a16:creationId xmlns:a16="http://schemas.microsoft.com/office/drawing/2014/main" id="{4E45FF2B-FD4E-92D7-3611-4E139299E88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7" name="Picture 6">
            <a:extLst>
              <a:ext uri="{FF2B5EF4-FFF2-40B4-BE49-F238E27FC236}">
                <a16:creationId xmlns:a16="http://schemas.microsoft.com/office/drawing/2014/main" id="{6F625FF0-78F8-258F-5ED8-0DB2F7E067D1}"/>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5" name="Text Placeholder 13">
            <a:extLst>
              <a:ext uri="{FF2B5EF4-FFF2-40B4-BE49-F238E27FC236}">
                <a16:creationId xmlns:a16="http://schemas.microsoft.com/office/drawing/2014/main" id="{886C7618-176D-4F80-A49B-8C4E5316D66F}"/>
              </a:ext>
            </a:extLst>
          </p:cNvPr>
          <p:cNvSpPr>
            <a:spLocks noGrp="1"/>
          </p:cNvSpPr>
          <p:nvPr>
            <p:ph type="body" sz="quarter" idx="13" hasCustomPrompt="1"/>
          </p:nvPr>
        </p:nvSpPr>
        <p:spPr>
          <a:xfrm>
            <a:off x="6323998" y="-2"/>
            <a:ext cx="2927868" cy="5961219"/>
          </a:xfrm>
          <a:gradFill>
            <a:gsLst>
              <a:gs pos="0">
                <a:schemeClr val="tx2">
                  <a:alpha val="0"/>
                </a:schemeClr>
              </a:gs>
              <a:gs pos="100000">
                <a:schemeClr val="tx2"/>
              </a:gs>
            </a:gsLst>
            <a:lin ang="10800000" scaled="0"/>
          </a:gradFill>
        </p:spPr>
        <p:txBody>
          <a:bodyPr/>
          <a:lstStyle/>
          <a:p>
            <a:pPr lvl="0"/>
            <a:r>
              <a:rPr lang="en-US" dirty="0"/>
              <a:t> </a:t>
            </a:r>
          </a:p>
        </p:txBody>
      </p:sp>
    </p:spTree>
    <p:extLst>
      <p:ext uri="{BB962C8B-B14F-4D97-AF65-F5344CB8AC3E}">
        <p14:creationId xmlns:p14="http://schemas.microsoft.com/office/powerpoint/2010/main" val="3675969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PS Divider Slide MPS Divider Slide (Black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991320"/>
          </a:xfrm>
        </p:spPr>
        <p:txBody>
          <a:bodyPr bIns="468000" anchor="t" anchorCtr="0"/>
          <a:lstStyle>
            <a:lvl1pPr algn="l">
              <a:lnSpc>
                <a:spcPts val="3900"/>
              </a:lnSpc>
              <a:defRPr sz="3700" b="1" i="0" cap="all" baseline="0">
                <a:solidFill>
                  <a:schemeClr val="bg1"/>
                </a:solidFill>
                <a:latin typeface="Arial Black" panose="020B0604020202020204" pitchFamily="34" charset="0"/>
                <a:cs typeface="Arial Black" panose="020B0604020202020204" pitchFamily="34" charset="0"/>
              </a:defRPr>
            </a:lvl1pPr>
          </a:lstStyle>
          <a:p>
            <a:r>
              <a:rPr lang="en-GB" dirty="0"/>
              <a:t>Divider title lorem ipsum </a:t>
            </a:r>
            <a:r>
              <a:rPr lang="en-GB" dirty="0" err="1"/>
              <a:t>dolor</a:t>
            </a:r>
            <a:r>
              <a:rPr lang="en-GB" dirty="0"/>
              <a:t> sit </a:t>
            </a:r>
            <a:r>
              <a:rPr lang="en-GB" dirty="0" err="1"/>
              <a:t>amet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3">
            <a:extLst>
              <a:ext uri="{FF2B5EF4-FFF2-40B4-BE49-F238E27FC236}">
                <a16:creationId xmlns:a16="http://schemas.microsoft.com/office/drawing/2014/main" id="{12E26EFD-E257-2E7D-7C6F-9E5030DC3C27}"/>
              </a:ext>
            </a:extLst>
          </p:cNvPr>
          <p:cNvSpPr>
            <a:spLocks noGrp="1"/>
          </p:cNvSpPr>
          <p:nvPr>
            <p:ph type="pic" sz="quarter" idx="10" hasCustomPrompt="1"/>
          </p:nvPr>
        </p:nvSpPr>
        <p:spPr>
          <a:xfrm>
            <a:off x="6324000" y="0"/>
            <a:ext cx="5868000" cy="5961220"/>
          </a:xfrm>
          <a:solidFill>
            <a:srgbClr val="A6A6A6"/>
          </a:solidFill>
        </p:spPr>
        <p:txBody>
          <a:bodyPr anchor="ctr" anchorCtr="1"/>
          <a:lstStyle>
            <a:lvl1pPr>
              <a:defRPr>
                <a:solidFill>
                  <a:schemeClr val="bg1"/>
                </a:solidFill>
              </a:defRPr>
            </a:lvl1pPr>
          </a:lstStyle>
          <a:p>
            <a:r>
              <a:rPr lang="en-US" dirty="0"/>
              <a:t>Insert picture</a:t>
            </a:r>
          </a:p>
        </p:txBody>
      </p:sp>
      <p:pic>
        <p:nvPicPr>
          <p:cNvPr id="6" name="Picture 5">
            <a:extLst>
              <a:ext uri="{FF2B5EF4-FFF2-40B4-BE49-F238E27FC236}">
                <a16:creationId xmlns:a16="http://schemas.microsoft.com/office/drawing/2014/main" id="{B28C5427-1ADB-ADD9-FB7B-77359ECF5E05}"/>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7" name="Picture 6">
            <a:extLst>
              <a:ext uri="{FF2B5EF4-FFF2-40B4-BE49-F238E27FC236}">
                <a16:creationId xmlns:a16="http://schemas.microsoft.com/office/drawing/2014/main" id="{9789DF9A-7423-4DEB-5BF2-9ACE13093F38}"/>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1" name="Text Placeholder 13">
            <a:extLst>
              <a:ext uri="{FF2B5EF4-FFF2-40B4-BE49-F238E27FC236}">
                <a16:creationId xmlns:a16="http://schemas.microsoft.com/office/drawing/2014/main" id="{97C23933-A4F0-11FA-CAB9-695CA609348C}"/>
              </a:ext>
            </a:extLst>
          </p:cNvPr>
          <p:cNvSpPr>
            <a:spLocks noGrp="1"/>
          </p:cNvSpPr>
          <p:nvPr>
            <p:ph type="body" sz="quarter" idx="13" hasCustomPrompt="1"/>
          </p:nvPr>
        </p:nvSpPr>
        <p:spPr>
          <a:xfrm>
            <a:off x="6323998" y="-2"/>
            <a:ext cx="2927868" cy="5961219"/>
          </a:xfrm>
          <a:gradFill>
            <a:gsLst>
              <a:gs pos="0">
                <a:schemeClr val="tx1">
                  <a:alpha val="0"/>
                </a:schemeClr>
              </a:gs>
              <a:gs pos="100000">
                <a:schemeClr val="tx1"/>
              </a:gs>
            </a:gsLst>
            <a:lin ang="10800000" scaled="0"/>
          </a:gradFill>
        </p:spPr>
        <p:txBody>
          <a:bodyPr/>
          <a:lstStyle/>
          <a:p>
            <a:pPr lvl="0"/>
            <a:r>
              <a:rPr lang="en-US" dirty="0"/>
              <a:t> </a:t>
            </a:r>
          </a:p>
        </p:txBody>
      </p:sp>
    </p:spTree>
    <p:extLst>
      <p:ext uri="{BB962C8B-B14F-4D97-AF65-F5344CB8AC3E}">
        <p14:creationId xmlns:p14="http://schemas.microsoft.com/office/powerpoint/2010/main" val="935827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PS Divider Slide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991320"/>
          </a:xfrm>
        </p:spPr>
        <p:txBody>
          <a:bodyPr bIns="468000" anchor="t" anchorCtr="0"/>
          <a:lstStyle>
            <a:lvl1pPr algn="l">
              <a:lnSpc>
                <a:spcPts val="3900"/>
              </a:lnSpc>
              <a:defRPr sz="3700" b="1" i="0" cap="all" baseline="0">
                <a:solidFill>
                  <a:schemeClr val="bg1"/>
                </a:solidFill>
                <a:latin typeface="Arial Black" panose="020B0604020202020204" pitchFamily="34" charset="0"/>
                <a:cs typeface="Arial Black" panose="020B0604020202020204" pitchFamily="34" charset="0"/>
              </a:defRPr>
            </a:lvl1pPr>
          </a:lstStyle>
          <a:p>
            <a:r>
              <a:rPr lang="en-GB" dirty="0"/>
              <a:t>Divider title lorem ipsum </a:t>
            </a:r>
            <a:r>
              <a:rPr lang="en-GB" dirty="0" err="1"/>
              <a:t>dolor</a:t>
            </a:r>
            <a:r>
              <a:rPr lang="en-GB" dirty="0"/>
              <a:t> sit </a:t>
            </a:r>
            <a:r>
              <a:rPr lang="en-GB" dirty="0" err="1"/>
              <a:t>amet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1F3ABB1-263B-2A65-623F-59B1B2888A2D}"/>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7" name="Picture 6">
            <a:extLst>
              <a:ext uri="{FF2B5EF4-FFF2-40B4-BE49-F238E27FC236}">
                <a16:creationId xmlns:a16="http://schemas.microsoft.com/office/drawing/2014/main" id="{C3FFB186-9DF2-0CDD-BC32-DBDF87A7EE9F}"/>
              </a:ext>
            </a:extLst>
          </p:cNvPr>
          <p:cNvPicPr>
            <a:picLocks noChangeAspect="1"/>
          </p:cNvPicPr>
          <p:nvPr userDrawn="1"/>
        </p:nvPicPr>
        <p:blipFill>
          <a:blip r:embed="rId3"/>
          <a:stretch>
            <a:fillRect/>
          </a:stretch>
        </p:blipFill>
        <p:spPr>
          <a:xfrm>
            <a:off x="8730861" y="6255850"/>
            <a:ext cx="2997590" cy="306392"/>
          </a:xfrm>
          <a:prstGeom prst="rect">
            <a:avLst/>
          </a:prstGeom>
        </p:spPr>
      </p:pic>
    </p:spTree>
    <p:extLst>
      <p:ext uri="{BB962C8B-B14F-4D97-AF65-F5344CB8AC3E}">
        <p14:creationId xmlns:p14="http://schemas.microsoft.com/office/powerpoint/2010/main" val="3962718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PS Divider Slide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63F89-8A9E-C728-E849-0CC8107C5112}"/>
              </a:ext>
            </a:extLst>
          </p:cNvPr>
          <p:cNvSpPr>
            <a:spLocks noGrp="1"/>
          </p:cNvSpPr>
          <p:nvPr>
            <p:ph type="ctrTitle" hasCustomPrompt="1"/>
          </p:nvPr>
        </p:nvSpPr>
        <p:spPr>
          <a:xfrm>
            <a:off x="468146" y="1359805"/>
            <a:ext cx="5397149" cy="1991320"/>
          </a:xfrm>
        </p:spPr>
        <p:txBody>
          <a:bodyPr bIns="468000" anchor="t" anchorCtr="0"/>
          <a:lstStyle>
            <a:lvl1pPr algn="l">
              <a:lnSpc>
                <a:spcPts val="3900"/>
              </a:lnSpc>
              <a:defRPr sz="3700" b="1" i="0" cap="all" baseline="0">
                <a:solidFill>
                  <a:schemeClr val="tx2"/>
                </a:solidFill>
                <a:latin typeface="Arial Black" panose="020B0604020202020204" pitchFamily="34" charset="0"/>
                <a:cs typeface="Arial Black" panose="020B0604020202020204" pitchFamily="34" charset="0"/>
              </a:defRPr>
            </a:lvl1pPr>
          </a:lstStyle>
          <a:p>
            <a:r>
              <a:rPr lang="en-GB" dirty="0"/>
              <a:t>Divider title lorem ipsum </a:t>
            </a:r>
            <a:r>
              <a:rPr lang="en-GB" dirty="0" err="1"/>
              <a:t>dolor</a:t>
            </a:r>
            <a:r>
              <a:rPr lang="en-GB" dirty="0"/>
              <a:t> sit </a:t>
            </a:r>
            <a:r>
              <a:rPr lang="en-GB" dirty="0" err="1"/>
              <a:t>amet</a:t>
            </a:r>
            <a:endParaRPr lang="en-US" dirty="0"/>
          </a:p>
        </p:txBody>
      </p:sp>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E553296-5AED-5FBB-1347-BAAD25E9982E}"/>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5" name="Picture 4">
            <a:extLst>
              <a:ext uri="{FF2B5EF4-FFF2-40B4-BE49-F238E27FC236}">
                <a16:creationId xmlns:a16="http://schemas.microsoft.com/office/drawing/2014/main" id="{4D0F4155-7147-EF2C-47D7-C632A610F0AA}"/>
              </a:ext>
            </a:extLst>
          </p:cNvPr>
          <p:cNvPicPr>
            <a:picLocks noChangeAspect="1"/>
          </p:cNvPicPr>
          <p:nvPr userDrawn="1"/>
        </p:nvPicPr>
        <p:blipFill>
          <a:blip r:embed="rId3"/>
          <a:stretch>
            <a:fillRect/>
          </a:stretch>
        </p:blipFill>
        <p:spPr>
          <a:xfrm>
            <a:off x="8730861" y="6255850"/>
            <a:ext cx="2997590" cy="306392"/>
          </a:xfrm>
          <a:prstGeom prst="rect">
            <a:avLst/>
          </a:prstGeom>
        </p:spPr>
      </p:pic>
    </p:spTree>
    <p:extLst>
      <p:ext uri="{BB962C8B-B14F-4D97-AF65-F5344CB8AC3E}">
        <p14:creationId xmlns:p14="http://schemas.microsoft.com/office/powerpoint/2010/main" val="303714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PS_Contents (All Blue)">
    <p:bg>
      <p:bgPr>
        <a:solidFill>
          <a:schemeClr val="tx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6241C9-0DF7-982D-1C92-FAEDF1D88FED}"/>
              </a:ext>
            </a:extLst>
          </p:cNvPr>
          <p:cNvSpPr/>
          <p:nvPr userDrawn="1"/>
        </p:nvSpPr>
        <p:spPr>
          <a:xfrm>
            <a:off x="0" y="-870"/>
            <a:ext cx="2927869" cy="5961219"/>
          </a:xfrm>
          <a:prstGeom prst="rect">
            <a:avLst/>
          </a:prstGeom>
          <a:solidFill>
            <a:srgbClr val="194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01488B-730D-4CD3-B1CF-428A1D767B61}"/>
              </a:ext>
            </a:extLst>
          </p:cNvPr>
          <p:cNvSpPr>
            <a:spLocks noGrp="1"/>
          </p:cNvSpPr>
          <p:nvPr>
            <p:ph type="title" hasCustomPrompt="1"/>
          </p:nvPr>
        </p:nvSpPr>
        <p:spPr>
          <a:xfrm>
            <a:off x="479195" y="1028700"/>
            <a:ext cx="1969477" cy="751858"/>
          </a:xfrm>
        </p:spPr>
        <p:txBody>
          <a:bodyPr/>
          <a:lstStyle>
            <a:lvl1pPr>
              <a:defRPr baseline="0">
                <a:solidFill>
                  <a:schemeClr val="bg1"/>
                </a:solidFill>
              </a:defRPr>
            </a:lvl1pPr>
          </a:lstStyle>
          <a:p>
            <a:r>
              <a:rPr lang="en-GB" dirty="0"/>
              <a:t>Contents</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9" name="Picture 8">
            <a:extLst>
              <a:ext uri="{FF2B5EF4-FFF2-40B4-BE49-F238E27FC236}">
                <a16:creationId xmlns:a16="http://schemas.microsoft.com/office/drawing/2014/main" id="{E788C90F-B6CD-2132-6FF9-7719F022C1AA}"/>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4" name="Text Placeholder 9">
            <a:extLst>
              <a:ext uri="{FF2B5EF4-FFF2-40B4-BE49-F238E27FC236}">
                <a16:creationId xmlns:a16="http://schemas.microsoft.com/office/drawing/2014/main" id="{613D1A10-488A-61E7-7DBC-F78E543BC416}"/>
              </a:ext>
            </a:extLst>
          </p:cNvPr>
          <p:cNvSpPr>
            <a:spLocks noGrp="1"/>
          </p:cNvSpPr>
          <p:nvPr>
            <p:ph type="body" sz="quarter" idx="11" hasCustomPrompt="1"/>
          </p:nvPr>
        </p:nvSpPr>
        <p:spPr>
          <a:xfrm>
            <a:off x="3397250" y="1028700"/>
            <a:ext cx="8326438" cy="4467225"/>
          </a:xfrm>
        </p:spPr>
        <p:txBody>
          <a:bodyPr numCol="2" spcCol="468000"/>
          <a:lstStyle>
            <a:lvl1pPr>
              <a:lnSpc>
                <a:spcPts val="1700"/>
              </a:lnSpc>
              <a:spcBef>
                <a:spcPts val="0"/>
              </a:spcBef>
              <a:spcAft>
                <a:spcPts val="600"/>
              </a:spcAft>
              <a:defRPr sz="1400" b="0" i="0" baseline="0">
                <a:solidFill>
                  <a:schemeClr val="bg1"/>
                </a:solidFill>
              </a:defRPr>
            </a:lvl1pPr>
            <a:lvl2pPr>
              <a:defRPr b="0">
                <a:solidFill>
                  <a:schemeClr val="tx1"/>
                </a:solidFill>
              </a:defRPr>
            </a:lvl2pPr>
          </a:lstStyle>
          <a:p>
            <a:pPr lvl="0"/>
            <a:r>
              <a:rPr lang="en-GB" dirty="0"/>
              <a:t>00	Content listing</a:t>
            </a:r>
          </a:p>
        </p:txBody>
      </p:sp>
    </p:spTree>
    <p:extLst>
      <p:ext uri="{BB962C8B-B14F-4D97-AF65-F5344CB8AC3E}">
        <p14:creationId xmlns:p14="http://schemas.microsoft.com/office/powerpoint/2010/main" val="798971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PS_Contents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488B-730D-4CD3-B1CF-428A1D767B61}"/>
              </a:ext>
            </a:extLst>
          </p:cNvPr>
          <p:cNvSpPr>
            <a:spLocks noGrp="1"/>
          </p:cNvSpPr>
          <p:nvPr>
            <p:ph type="title" hasCustomPrompt="1"/>
          </p:nvPr>
        </p:nvSpPr>
        <p:spPr>
          <a:xfrm>
            <a:off x="479195" y="1028700"/>
            <a:ext cx="1969477" cy="751858"/>
          </a:xfrm>
        </p:spPr>
        <p:txBody>
          <a:bodyPr/>
          <a:lstStyle>
            <a:lvl1pPr>
              <a:defRPr baseline="0">
                <a:solidFill>
                  <a:schemeClr val="tx2"/>
                </a:solidFill>
              </a:defRPr>
            </a:lvl1pPr>
          </a:lstStyle>
          <a:p>
            <a:r>
              <a:rPr lang="en-GB" dirty="0"/>
              <a:t>Contents</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5" name="Picture 4">
            <a:extLst>
              <a:ext uri="{FF2B5EF4-FFF2-40B4-BE49-F238E27FC236}">
                <a16:creationId xmlns:a16="http://schemas.microsoft.com/office/drawing/2014/main" id="{BA0224AD-40FA-00AA-7D41-3C07D85EC008}"/>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0" name="Text Placeholder 9">
            <a:extLst>
              <a:ext uri="{FF2B5EF4-FFF2-40B4-BE49-F238E27FC236}">
                <a16:creationId xmlns:a16="http://schemas.microsoft.com/office/drawing/2014/main" id="{03AD32D4-D99B-2491-7801-EA1ED70D7390}"/>
              </a:ext>
            </a:extLst>
          </p:cNvPr>
          <p:cNvSpPr>
            <a:spLocks noGrp="1"/>
          </p:cNvSpPr>
          <p:nvPr>
            <p:ph type="body" sz="quarter" idx="11" hasCustomPrompt="1"/>
          </p:nvPr>
        </p:nvSpPr>
        <p:spPr>
          <a:xfrm>
            <a:off x="3397250" y="1028700"/>
            <a:ext cx="8326438" cy="4467225"/>
          </a:xfrm>
        </p:spPr>
        <p:txBody>
          <a:bodyPr numCol="2" spcCol="468000"/>
          <a:lstStyle>
            <a:lvl1pPr>
              <a:lnSpc>
                <a:spcPts val="1700"/>
              </a:lnSpc>
              <a:spcBef>
                <a:spcPts val="0"/>
              </a:spcBef>
              <a:spcAft>
                <a:spcPts val="600"/>
              </a:spcAft>
              <a:defRPr sz="1400" b="0" i="0" baseline="0">
                <a:solidFill>
                  <a:schemeClr val="tx1"/>
                </a:solidFill>
              </a:defRPr>
            </a:lvl1pPr>
            <a:lvl2pPr>
              <a:defRPr b="0">
                <a:solidFill>
                  <a:schemeClr val="tx1"/>
                </a:solidFill>
              </a:defRPr>
            </a:lvl2pPr>
          </a:lstStyle>
          <a:p>
            <a:pPr lvl="0"/>
            <a:r>
              <a:rPr lang="en-GB" dirty="0"/>
              <a:t>00	Content listing</a:t>
            </a:r>
          </a:p>
        </p:txBody>
      </p:sp>
    </p:spTree>
    <p:extLst>
      <p:ext uri="{BB962C8B-B14F-4D97-AF65-F5344CB8AC3E}">
        <p14:creationId xmlns:p14="http://schemas.microsoft.com/office/powerpoint/2010/main" val="3657661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PS_Contents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488B-730D-4CD3-B1CF-428A1D767B61}"/>
              </a:ext>
            </a:extLst>
          </p:cNvPr>
          <p:cNvSpPr>
            <a:spLocks noGrp="1"/>
          </p:cNvSpPr>
          <p:nvPr>
            <p:ph type="title" hasCustomPrompt="1"/>
          </p:nvPr>
        </p:nvSpPr>
        <p:spPr>
          <a:xfrm>
            <a:off x="479195" y="1028700"/>
            <a:ext cx="1969477" cy="751858"/>
          </a:xfrm>
        </p:spPr>
        <p:txBody>
          <a:bodyPr/>
          <a:lstStyle>
            <a:lvl1pPr>
              <a:defRPr baseline="0">
                <a:solidFill>
                  <a:schemeClr val="tx2"/>
                </a:solidFill>
              </a:defRPr>
            </a:lvl1pPr>
          </a:lstStyle>
          <a:p>
            <a:r>
              <a:rPr lang="en-GB" dirty="0"/>
              <a:t>Contents</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9" name="Picture 8">
            <a:extLst>
              <a:ext uri="{FF2B5EF4-FFF2-40B4-BE49-F238E27FC236}">
                <a16:creationId xmlns:a16="http://schemas.microsoft.com/office/drawing/2014/main" id="{E788C90F-B6CD-2132-6FF9-7719F022C1AA}"/>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3" name="Text Placeholder 9">
            <a:extLst>
              <a:ext uri="{FF2B5EF4-FFF2-40B4-BE49-F238E27FC236}">
                <a16:creationId xmlns:a16="http://schemas.microsoft.com/office/drawing/2014/main" id="{2AC045DE-130A-3404-2D85-A16966DD158D}"/>
              </a:ext>
            </a:extLst>
          </p:cNvPr>
          <p:cNvSpPr>
            <a:spLocks noGrp="1"/>
          </p:cNvSpPr>
          <p:nvPr>
            <p:ph type="body" sz="quarter" idx="11" hasCustomPrompt="1"/>
          </p:nvPr>
        </p:nvSpPr>
        <p:spPr>
          <a:xfrm>
            <a:off x="3397250" y="1028700"/>
            <a:ext cx="8326438" cy="4467225"/>
          </a:xfrm>
        </p:spPr>
        <p:txBody>
          <a:bodyPr numCol="2" spcCol="468000"/>
          <a:lstStyle>
            <a:lvl1pPr>
              <a:lnSpc>
                <a:spcPts val="1700"/>
              </a:lnSpc>
              <a:spcBef>
                <a:spcPts val="0"/>
              </a:spcBef>
              <a:spcAft>
                <a:spcPts val="600"/>
              </a:spcAft>
              <a:defRPr sz="1400" b="0" i="0" baseline="0">
                <a:solidFill>
                  <a:schemeClr val="tx1"/>
                </a:solidFill>
              </a:defRPr>
            </a:lvl1pPr>
            <a:lvl2pPr>
              <a:defRPr b="0">
                <a:solidFill>
                  <a:schemeClr val="tx1"/>
                </a:solidFill>
              </a:defRPr>
            </a:lvl2pPr>
          </a:lstStyle>
          <a:p>
            <a:pPr lvl="0"/>
            <a:r>
              <a:rPr lang="en-GB" dirty="0"/>
              <a:t>00	Content listing</a:t>
            </a:r>
          </a:p>
        </p:txBody>
      </p:sp>
    </p:spTree>
    <p:extLst>
      <p:ext uri="{BB962C8B-B14F-4D97-AF65-F5344CB8AC3E}">
        <p14:creationId xmlns:p14="http://schemas.microsoft.com/office/powerpoint/2010/main" val="878460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PS_Text Only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616A614-5FB3-49A9-D97E-11DAEBD67079}"/>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B4A429CA-4D01-B1FE-CCAF-AE0A96100476}"/>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2" name="Text Placeholder 11">
            <a:extLst>
              <a:ext uri="{FF2B5EF4-FFF2-40B4-BE49-F238E27FC236}">
                <a16:creationId xmlns:a16="http://schemas.microsoft.com/office/drawing/2014/main" id="{6246D85B-A418-A825-D93F-781499DB1BE8}"/>
              </a:ext>
            </a:extLst>
          </p:cNvPr>
          <p:cNvSpPr>
            <a:spLocks noGrp="1"/>
          </p:cNvSpPr>
          <p:nvPr>
            <p:ph type="body" sz="quarter" idx="11"/>
          </p:nvPr>
        </p:nvSpPr>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70606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PS_Text Only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B1490BB-0540-673D-A7BC-F2D496E2B235}"/>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10" name="Picture 9">
            <a:extLst>
              <a:ext uri="{FF2B5EF4-FFF2-40B4-BE49-F238E27FC236}">
                <a16:creationId xmlns:a16="http://schemas.microsoft.com/office/drawing/2014/main" id="{864557E5-774D-C623-D498-CED348DA8D28}"/>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1" name="Text Placeholder 11">
            <a:extLst>
              <a:ext uri="{FF2B5EF4-FFF2-40B4-BE49-F238E27FC236}">
                <a16:creationId xmlns:a16="http://schemas.microsoft.com/office/drawing/2014/main" id="{09372CEE-570C-0722-E37A-4E9712842AA6}"/>
              </a:ext>
            </a:extLst>
          </p:cNvPr>
          <p:cNvSpPr>
            <a:spLocks noGrp="1"/>
          </p:cNvSpPr>
          <p:nvPr>
            <p:ph type="body" sz="quarter" idx="11"/>
          </p:nvPr>
        </p:nvSpPr>
        <p:spPr>
          <a:xfrm>
            <a:off x="468923" y="1610360"/>
            <a:ext cx="11254154"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63095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PS_Text Only: 2 Columns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616A614-5FB3-49A9-D97E-11DAEBD67079}"/>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B4A429CA-4D01-B1FE-CCAF-AE0A96100476}"/>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2" name="Text Placeholder 11">
            <a:extLst>
              <a:ext uri="{FF2B5EF4-FFF2-40B4-BE49-F238E27FC236}">
                <a16:creationId xmlns:a16="http://schemas.microsoft.com/office/drawing/2014/main" id="{6246D85B-A418-A825-D93F-781499DB1BE8}"/>
              </a:ext>
            </a:extLst>
          </p:cNvPr>
          <p:cNvSpPr>
            <a:spLocks noGrp="1"/>
          </p:cNvSpPr>
          <p:nvPr>
            <p:ph type="body" sz="quarter" idx="11"/>
          </p:nvPr>
        </p:nvSpPr>
        <p:spPr/>
        <p:txBody>
          <a:bodyPr numCol="2"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6224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PS_Text Only: 2 Columns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B1490BB-0540-673D-A7BC-F2D496E2B235}"/>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10" name="Picture 9">
            <a:extLst>
              <a:ext uri="{FF2B5EF4-FFF2-40B4-BE49-F238E27FC236}">
                <a16:creationId xmlns:a16="http://schemas.microsoft.com/office/drawing/2014/main" id="{864557E5-774D-C623-D498-CED348DA8D28}"/>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1" name="Text Placeholder 11">
            <a:extLst>
              <a:ext uri="{FF2B5EF4-FFF2-40B4-BE49-F238E27FC236}">
                <a16:creationId xmlns:a16="http://schemas.microsoft.com/office/drawing/2014/main" id="{09372CEE-570C-0722-E37A-4E9712842AA6}"/>
              </a:ext>
            </a:extLst>
          </p:cNvPr>
          <p:cNvSpPr>
            <a:spLocks noGrp="1"/>
          </p:cNvSpPr>
          <p:nvPr>
            <p:ph type="body" sz="quarter" idx="11"/>
          </p:nvPr>
        </p:nvSpPr>
        <p:spPr>
          <a:xfrm>
            <a:off x="468923" y="1610360"/>
            <a:ext cx="11254154" cy="3885565"/>
          </a:xfrm>
        </p:spPr>
        <p:txBody>
          <a:bodyPr numCol="2"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62499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PS_Text + Image (Blue) 01">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6324000" y="0"/>
            <a:ext cx="5868000"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468924" y="642111"/>
            <a:ext cx="5400000"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2651"/>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1FED52A-0B7F-1D51-8528-C8AC172610F3}"/>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1AE3D6BC-26EA-F909-D530-46342AE575D0}"/>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6" name="Text Placeholder 11">
            <a:extLst>
              <a:ext uri="{FF2B5EF4-FFF2-40B4-BE49-F238E27FC236}">
                <a16:creationId xmlns:a16="http://schemas.microsoft.com/office/drawing/2014/main" id="{30B41E50-CE96-9A0A-E6FC-F581F96D6ED6}"/>
              </a:ext>
            </a:extLst>
          </p:cNvPr>
          <p:cNvSpPr>
            <a:spLocks noGrp="1"/>
          </p:cNvSpPr>
          <p:nvPr>
            <p:ph type="body" sz="quarter" idx="11"/>
          </p:nvPr>
        </p:nvSpPr>
        <p:spPr>
          <a:xfrm>
            <a:off x="468923" y="1610360"/>
            <a:ext cx="5399077"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09103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PS_Text + Image (White) 01">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6324000" y="0"/>
            <a:ext cx="5868000"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468924" y="642111"/>
            <a:ext cx="5400000"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2651"/>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1FED52A-0B7F-1D51-8528-C8AC172610F3}"/>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5" name="Picture 4">
            <a:extLst>
              <a:ext uri="{FF2B5EF4-FFF2-40B4-BE49-F238E27FC236}">
                <a16:creationId xmlns:a16="http://schemas.microsoft.com/office/drawing/2014/main" id="{3E61480A-C506-456F-64B2-23F736992D41}"/>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5" name="Text Placeholder 11">
            <a:extLst>
              <a:ext uri="{FF2B5EF4-FFF2-40B4-BE49-F238E27FC236}">
                <a16:creationId xmlns:a16="http://schemas.microsoft.com/office/drawing/2014/main" id="{3848BA3A-F9EA-BA6B-B96E-5B4D5AFD27C8}"/>
              </a:ext>
            </a:extLst>
          </p:cNvPr>
          <p:cNvSpPr>
            <a:spLocks noGrp="1"/>
          </p:cNvSpPr>
          <p:nvPr>
            <p:ph type="body" sz="quarter" idx="11"/>
          </p:nvPr>
        </p:nvSpPr>
        <p:spPr>
          <a:xfrm>
            <a:off x="468923" y="1610360"/>
            <a:ext cx="5399077"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2218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PS_Text + Image (Blue) 02">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0" y="0"/>
            <a:ext cx="5868000"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6323999" y="642111"/>
            <a:ext cx="5400000"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2651"/>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1FED52A-0B7F-1D51-8528-C8AC172610F3}"/>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1AE3D6BC-26EA-F909-D530-46342AE575D0}"/>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2" name="Text Placeholder 10">
            <a:extLst>
              <a:ext uri="{FF2B5EF4-FFF2-40B4-BE49-F238E27FC236}">
                <a16:creationId xmlns:a16="http://schemas.microsoft.com/office/drawing/2014/main" id="{227B142A-C0E7-D8C8-7138-FD050D11647A}"/>
              </a:ext>
            </a:extLst>
          </p:cNvPr>
          <p:cNvSpPr>
            <a:spLocks noGrp="1"/>
          </p:cNvSpPr>
          <p:nvPr>
            <p:ph type="body" sz="quarter" idx="12"/>
          </p:nvPr>
        </p:nvSpPr>
        <p:spPr>
          <a:xfrm>
            <a:off x="6323999" y="1610360"/>
            <a:ext cx="5400000" cy="3886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35536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PS_Text + Image (White) 02">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A7F1EF-4690-F0A3-FE2A-40B5D214D215}"/>
              </a:ext>
            </a:extLst>
          </p:cNvPr>
          <p:cNvSpPr/>
          <p:nvPr userDrawn="1"/>
        </p:nvSpPr>
        <p:spPr>
          <a:xfrm>
            <a:off x="0" y="5962651"/>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1FED52A-0B7F-1D51-8528-C8AC172610F3}"/>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5" name="Picture 4">
            <a:extLst>
              <a:ext uri="{FF2B5EF4-FFF2-40B4-BE49-F238E27FC236}">
                <a16:creationId xmlns:a16="http://schemas.microsoft.com/office/drawing/2014/main" id="{3E61480A-C506-456F-64B2-23F736992D41}"/>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8" name="Title 1">
            <a:extLst>
              <a:ext uri="{FF2B5EF4-FFF2-40B4-BE49-F238E27FC236}">
                <a16:creationId xmlns:a16="http://schemas.microsoft.com/office/drawing/2014/main" id="{82B957DC-9DF7-EB26-BB64-8E368AAF4249}"/>
              </a:ext>
            </a:extLst>
          </p:cNvPr>
          <p:cNvSpPr>
            <a:spLocks noGrp="1"/>
          </p:cNvSpPr>
          <p:nvPr>
            <p:ph type="title"/>
          </p:nvPr>
        </p:nvSpPr>
        <p:spPr>
          <a:xfrm>
            <a:off x="6323999" y="642111"/>
            <a:ext cx="5400000" cy="754889"/>
          </a:xfrm>
        </p:spPr>
        <p:txBody>
          <a:bodyPr/>
          <a:lstStyle/>
          <a:p>
            <a:r>
              <a:rPr lang="en-US" smtClean="0"/>
              <a:t>Click to edit Master title style</a:t>
            </a:r>
            <a:endParaRPr lang="en-US" dirty="0"/>
          </a:p>
        </p:txBody>
      </p:sp>
      <p:sp>
        <p:nvSpPr>
          <p:cNvPr id="11" name="Picture Placeholder 23">
            <a:extLst>
              <a:ext uri="{FF2B5EF4-FFF2-40B4-BE49-F238E27FC236}">
                <a16:creationId xmlns:a16="http://schemas.microsoft.com/office/drawing/2014/main" id="{DA706345-5A21-0E0C-FFC1-7D994CF49F24}"/>
              </a:ext>
            </a:extLst>
          </p:cNvPr>
          <p:cNvSpPr>
            <a:spLocks noGrp="1"/>
          </p:cNvSpPr>
          <p:nvPr>
            <p:ph type="pic" sz="quarter" idx="10" hasCustomPrompt="1"/>
          </p:nvPr>
        </p:nvSpPr>
        <p:spPr>
          <a:xfrm>
            <a:off x="0" y="0"/>
            <a:ext cx="5868000"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12" name="Text Placeholder 10">
            <a:extLst>
              <a:ext uri="{FF2B5EF4-FFF2-40B4-BE49-F238E27FC236}">
                <a16:creationId xmlns:a16="http://schemas.microsoft.com/office/drawing/2014/main" id="{D507E979-F940-BFD0-D175-BD08A50E47BD}"/>
              </a:ext>
            </a:extLst>
          </p:cNvPr>
          <p:cNvSpPr>
            <a:spLocks noGrp="1"/>
          </p:cNvSpPr>
          <p:nvPr>
            <p:ph type="body" sz="quarter" idx="12"/>
          </p:nvPr>
        </p:nvSpPr>
        <p:spPr>
          <a:xfrm>
            <a:off x="6323999" y="1610360"/>
            <a:ext cx="5400000" cy="3886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421837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PS_Text + Small Image (Blue)">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0" y="0"/>
            <a:ext cx="2927869"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3397956" y="642111"/>
            <a:ext cx="8325121"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45EA111C-D94B-E4B5-D6D1-60D30C3B3CB2}"/>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5" name="Text Placeholder 10">
            <a:extLst>
              <a:ext uri="{FF2B5EF4-FFF2-40B4-BE49-F238E27FC236}">
                <a16:creationId xmlns:a16="http://schemas.microsoft.com/office/drawing/2014/main" id="{82AD78B6-B968-CE7B-47C2-270AC31A842F}"/>
              </a:ext>
            </a:extLst>
          </p:cNvPr>
          <p:cNvSpPr>
            <a:spLocks noGrp="1"/>
          </p:cNvSpPr>
          <p:nvPr>
            <p:ph type="body" sz="quarter" idx="12"/>
          </p:nvPr>
        </p:nvSpPr>
        <p:spPr>
          <a:xfrm>
            <a:off x="3397956" y="1610360"/>
            <a:ext cx="8326043" cy="3886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908447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PS_Text + Small Image (White)">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0" y="0"/>
            <a:ext cx="2927869"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3397956" y="642111"/>
            <a:ext cx="8325121"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5" name="Picture 4">
            <a:extLst>
              <a:ext uri="{FF2B5EF4-FFF2-40B4-BE49-F238E27FC236}">
                <a16:creationId xmlns:a16="http://schemas.microsoft.com/office/drawing/2014/main" id="{E0E88824-E4A7-8BB9-960D-0BF1757F8D13}"/>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2" name="Text Placeholder 10">
            <a:extLst>
              <a:ext uri="{FF2B5EF4-FFF2-40B4-BE49-F238E27FC236}">
                <a16:creationId xmlns:a16="http://schemas.microsoft.com/office/drawing/2014/main" id="{25501ECC-8C96-FA52-9C47-77D73B0D32AF}"/>
              </a:ext>
            </a:extLst>
          </p:cNvPr>
          <p:cNvSpPr>
            <a:spLocks noGrp="1"/>
          </p:cNvSpPr>
          <p:nvPr>
            <p:ph type="body" sz="quarter" idx="12"/>
          </p:nvPr>
        </p:nvSpPr>
        <p:spPr>
          <a:xfrm>
            <a:off x="3397956" y="1610360"/>
            <a:ext cx="8326043" cy="3886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60655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PS_Text: 2 Columns + Small Image (Blue)">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9264130" y="0"/>
            <a:ext cx="2927869"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9170216-79F5-C065-AC11-D58971A0B98F}"/>
              </a:ext>
            </a:extLst>
          </p:cNvPr>
          <p:cNvSpPr>
            <a:spLocks noGrp="1"/>
          </p:cNvSpPr>
          <p:nvPr>
            <p:ph type="title"/>
          </p:nvPr>
        </p:nvSpPr>
        <p:spPr>
          <a:xfrm>
            <a:off x="468923" y="642111"/>
            <a:ext cx="8325121" cy="754889"/>
          </a:xfrm>
        </p:spPr>
        <p:txBody>
          <a:bodyPr/>
          <a:lstStyle/>
          <a:p>
            <a:r>
              <a:rPr lang="en-US" smtClean="0"/>
              <a:t>Click to edit Master title style</a:t>
            </a:r>
            <a:endParaRPr lang="en-US" dirty="0"/>
          </a:p>
        </p:txBody>
      </p:sp>
      <p:pic>
        <p:nvPicPr>
          <p:cNvPr id="3" name="Picture 2">
            <a:extLst>
              <a:ext uri="{FF2B5EF4-FFF2-40B4-BE49-F238E27FC236}">
                <a16:creationId xmlns:a16="http://schemas.microsoft.com/office/drawing/2014/main" id="{02F23CEE-9F76-776F-A6FC-84B4E7CD92E3}"/>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59774EB2-261E-A013-C0F0-C480ED17DBEB}"/>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1" name="Text Placeholder 11">
            <a:extLst>
              <a:ext uri="{FF2B5EF4-FFF2-40B4-BE49-F238E27FC236}">
                <a16:creationId xmlns:a16="http://schemas.microsoft.com/office/drawing/2014/main" id="{247C89BC-24A3-017E-5C4F-1E96799CEDBA}"/>
              </a:ext>
            </a:extLst>
          </p:cNvPr>
          <p:cNvSpPr>
            <a:spLocks noGrp="1"/>
          </p:cNvSpPr>
          <p:nvPr>
            <p:ph type="body" sz="quarter" idx="12"/>
          </p:nvPr>
        </p:nvSpPr>
        <p:spPr>
          <a:xfrm>
            <a:off x="468923" y="1610360"/>
            <a:ext cx="8325121" cy="3885565"/>
          </a:xfrm>
        </p:spPr>
        <p:txBody>
          <a:bodyPr numCol="2"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753092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PS_Text: 2 Columns + Small Image (White)">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9264130" y="0"/>
            <a:ext cx="2927869"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9170216-79F5-C065-AC11-D58971A0B98F}"/>
              </a:ext>
            </a:extLst>
          </p:cNvPr>
          <p:cNvSpPr>
            <a:spLocks noGrp="1"/>
          </p:cNvSpPr>
          <p:nvPr>
            <p:ph type="title"/>
          </p:nvPr>
        </p:nvSpPr>
        <p:spPr>
          <a:xfrm>
            <a:off x="468923" y="642111"/>
            <a:ext cx="8325121" cy="754889"/>
          </a:xfrm>
        </p:spPr>
        <p:txBody>
          <a:bodyPr/>
          <a:lstStyle/>
          <a:p>
            <a:r>
              <a:rPr lang="en-US" smtClean="0"/>
              <a:t>Click to edit Master title style</a:t>
            </a:r>
            <a:endParaRPr lang="en-US" dirty="0"/>
          </a:p>
        </p:txBody>
      </p:sp>
      <p:pic>
        <p:nvPicPr>
          <p:cNvPr id="3" name="Picture 2">
            <a:extLst>
              <a:ext uri="{FF2B5EF4-FFF2-40B4-BE49-F238E27FC236}">
                <a16:creationId xmlns:a16="http://schemas.microsoft.com/office/drawing/2014/main" id="{02F23CEE-9F76-776F-A6FC-84B4E7CD92E3}"/>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2" name="Picture 1">
            <a:extLst>
              <a:ext uri="{FF2B5EF4-FFF2-40B4-BE49-F238E27FC236}">
                <a16:creationId xmlns:a16="http://schemas.microsoft.com/office/drawing/2014/main" id="{083BB36E-A34C-17B9-9D7F-4ABF49C5F84B}"/>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2" name="Text Placeholder 11">
            <a:extLst>
              <a:ext uri="{FF2B5EF4-FFF2-40B4-BE49-F238E27FC236}">
                <a16:creationId xmlns:a16="http://schemas.microsoft.com/office/drawing/2014/main" id="{9815A6BA-000F-E8D1-B0C2-8212626CE5FF}"/>
              </a:ext>
            </a:extLst>
          </p:cNvPr>
          <p:cNvSpPr>
            <a:spLocks noGrp="1"/>
          </p:cNvSpPr>
          <p:nvPr>
            <p:ph type="body" sz="quarter" idx="12"/>
          </p:nvPr>
        </p:nvSpPr>
        <p:spPr>
          <a:xfrm>
            <a:off x="468923" y="1610360"/>
            <a:ext cx="8325121" cy="3885565"/>
          </a:xfrm>
        </p:spPr>
        <p:txBody>
          <a:bodyPr numCol="2"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96401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PS_Text + Small Image + Chart (Blue)">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0" y="0"/>
            <a:ext cx="2927869"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3397956" y="642111"/>
            <a:ext cx="8325121"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45EA111C-D94B-E4B5-D6D1-60D30C3B3CB2}"/>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1" name="Chart Placeholder 10">
            <a:extLst>
              <a:ext uri="{FF2B5EF4-FFF2-40B4-BE49-F238E27FC236}">
                <a16:creationId xmlns:a16="http://schemas.microsoft.com/office/drawing/2014/main" id="{9006FFA5-4163-5FE7-019C-9F2A067F5546}"/>
              </a:ext>
            </a:extLst>
          </p:cNvPr>
          <p:cNvSpPr>
            <a:spLocks noGrp="1"/>
          </p:cNvSpPr>
          <p:nvPr>
            <p:ph type="chart" sz="quarter" idx="11" hasCustomPrompt="1"/>
          </p:nvPr>
        </p:nvSpPr>
        <p:spPr>
          <a:xfrm>
            <a:off x="6324693" y="1657350"/>
            <a:ext cx="5398384" cy="3838575"/>
          </a:xfrm>
        </p:spPr>
        <p:txBody>
          <a:bodyPr anchor="ctr" anchorCtr="0"/>
          <a:lstStyle>
            <a:lvl1pPr algn="ctr">
              <a:defRPr>
                <a:solidFill>
                  <a:schemeClr val="accent5"/>
                </a:solidFill>
              </a:defRPr>
            </a:lvl1pPr>
          </a:lstStyle>
          <a:p>
            <a:r>
              <a:rPr lang="en-US" dirty="0"/>
              <a:t>Insert chart</a:t>
            </a:r>
          </a:p>
        </p:txBody>
      </p:sp>
      <p:sp>
        <p:nvSpPr>
          <p:cNvPr id="12" name="Text Placeholder 10">
            <a:extLst>
              <a:ext uri="{FF2B5EF4-FFF2-40B4-BE49-F238E27FC236}">
                <a16:creationId xmlns:a16="http://schemas.microsoft.com/office/drawing/2014/main" id="{39F01662-E3BD-8596-C79F-552691C6A9D7}"/>
              </a:ext>
            </a:extLst>
          </p:cNvPr>
          <p:cNvSpPr>
            <a:spLocks noGrp="1"/>
          </p:cNvSpPr>
          <p:nvPr>
            <p:ph type="body" sz="quarter" idx="13"/>
          </p:nvPr>
        </p:nvSpPr>
        <p:spPr>
          <a:xfrm>
            <a:off x="3397957" y="1610360"/>
            <a:ext cx="2469352" cy="3886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59016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PS_Text + Small Image + Chart (White)">
    <p:bg>
      <p:bgPr>
        <a:solidFill>
          <a:schemeClr val="bg1"/>
        </a:solidFill>
        <a:effectLst/>
      </p:bgPr>
    </p:bg>
    <p:spTree>
      <p:nvGrpSpPr>
        <p:cNvPr id="1" name=""/>
        <p:cNvGrpSpPr/>
        <p:nvPr/>
      </p:nvGrpSpPr>
      <p:grpSpPr>
        <a:xfrm>
          <a:off x="0" y="0"/>
          <a:ext cx="0" cy="0"/>
          <a:chOff x="0" y="0"/>
          <a:chExt cx="0" cy="0"/>
        </a:xfrm>
      </p:grpSpPr>
      <p:sp>
        <p:nvSpPr>
          <p:cNvPr id="4" name="Picture Placeholder 23">
            <a:extLst>
              <a:ext uri="{FF2B5EF4-FFF2-40B4-BE49-F238E27FC236}">
                <a16:creationId xmlns:a16="http://schemas.microsoft.com/office/drawing/2014/main" id="{1B2AD854-D43F-8EB7-B0C5-58121FE63C5E}"/>
              </a:ext>
            </a:extLst>
          </p:cNvPr>
          <p:cNvSpPr>
            <a:spLocks noGrp="1"/>
          </p:cNvSpPr>
          <p:nvPr>
            <p:ph type="pic" sz="quarter" idx="10" hasCustomPrompt="1"/>
          </p:nvPr>
        </p:nvSpPr>
        <p:spPr>
          <a:xfrm>
            <a:off x="0" y="0"/>
            <a:ext cx="2927869" cy="5961220"/>
          </a:xfrm>
          <a:solidFill>
            <a:srgbClr val="A6A6A6"/>
          </a:solidFill>
        </p:spPr>
        <p:txBody>
          <a:bodyPr anchor="ctr" anchorCtr="1"/>
          <a:lstStyle>
            <a:lvl1pPr>
              <a:defRPr>
                <a:solidFill>
                  <a:schemeClr val="bg1"/>
                </a:solidFill>
              </a:defRPr>
            </a:lvl1pPr>
          </a:lstStyle>
          <a:p>
            <a:r>
              <a:rPr lang="en-US" dirty="0"/>
              <a:t>Insert picture</a:t>
            </a:r>
          </a:p>
        </p:txBody>
      </p:sp>
      <p:sp>
        <p:nvSpPr>
          <p:cNvPr id="2" name="Title 1">
            <a:extLst>
              <a:ext uri="{FF2B5EF4-FFF2-40B4-BE49-F238E27FC236}">
                <a16:creationId xmlns:a16="http://schemas.microsoft.com/office/drawing/2014/main" id="{4001488B-730D-4CD3-B1CF-428A1D767B61}"/>
              </a:ext>
            </a:extLst>
          </p:cNvPr>
          <p:cNvSpPr>
            <a:spLocks noGrp="1"/>
          </p:cNvSpPr>
          <p:nvPr>
            <p:ph type="title"/>
          </p:nvPr>
        </p:nvSpPr>
        <p:spPr>
          <a:xfrm>
            <a:off x="3397956" y="642111"/>
            <a:ext cx="8325121" cy="754889"/>
          </a:xfrm>
        </p:spPr>
        <p:txBody>
          <a:bodyPr/>
          <a:lstStyle/>
          <a:p>
            <a:r>
              <a:rPr lang="en-US" smtClean="0"/>
              <a:t>Click to edit Master title style</a:t>
            </a:r>
            <a:endParaRPr lang="en-US" dirty="0"/>
          </a:p>
        </p:txBody>
      </p:sp>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sp>
        <p:nvSpPr>
          <p:cNvPr id="11" name="Chart Placeholder 10">
            <a:extLst>
              <a:ext uri="{FF2B5EF4-FFF2-40B4-BE49-F238E27FC236}">
                <a16:creationId xmlns:a16="http://schemas.microsoft.com/office/drawing/2014/main" id="{9006FFA5-4163-5FE7-019C-9F2A067F5546}"/>
              </a:ext>
            </a:extLst>
          </p:cNvPr>
          <p:cNvSpPr>
            <a:spLocks noGrp="1"/>
          </p:cNvSpPr>
          <p:nvPr>
            <p:ph type="chart" sz="quarter" idx="11" hasCustomPrompt="1"/>
          </p:nvPr>
        </p:nvSpPr>
        <p:spPr>
          <a:xfrm>
            <a:off x="6324693" y="1657350"/>
            <a:ext cx="5398384" cy="3838575"/>
          </a:xfrm>
        </p:spPr>
        <p:txBody>
          <a:bodyPr anchor="ctr" anchorCtr="0"/>
          <a:lstStyle>
            <a:lvl1pPr algn="ctr">
              <a:defRPr>
                <a:solidFill>
                  <a:schemeClr val="accent5"/>
                </a:solidFill>
              </a:defRPr>
            </a:lvl1pPr>
          </a:lstStyle>
          <a:p>
            <a:r>
              <a:rPr lang="en-US" dirty="0"/>
              <a:t>Insert chart</a:t>
            </a:r>
          </a:p>
        </p:txBody>
      </p:sp>
      <p:pic>
        <p:nvPicPr>
          <p:cNvPr id="5" name="Picture 4">
            <a:extLst>
              <a:ext uri="{FF2B5EF4-FFF2-40B4-BE49-F238E27FC236}">
                <a16:creationId xmlns:a16="http://schemas.microsoft.com/office/drawing/2014/main" id="{FE79F3A4-3DF1-13D9-861F-547EE65449D4}"/>
              </a:ext>
            </a:extLst>
          </p:cNvPr>
          <p:cNvPicPr>
            <a:picLocks noChangeAspect="1"/>
          </p:cNvPicPr>
          <p:nvPr userDrawn="1"/>
        </p:nvPicPr>
        <p:blipFill>
          <a:blip r:embed="rId3"/>
          <a:stretch>
            <a:fillRect/>
          </a:stretch>
        </p:blipFill>
        <p:spPr>
          <a:xfrm>
            <a:off x="8730861" y="6255850"/>
            <a:ext cx="2997590" cy="306392"/>
          </a:xfrm>
          <a:prstGeom prst="rect">
            <a:avLst/>
          </a:prstGeom>
        </p:spPr>
      </p:pic>
      <p:sp>
        <p:nvSpPr>
          <p:cNvPr id="14" name="Text Placeholder 10">
            <a:extLst>
              <a:ext uri="{FF2B5EF4-FFF2-40B4-BE49-F238E27FC236}">
                <a16:creationId xmlns:a16="http://schemas.microsoft.com/office/drawing/2014/main" id="{F739F9EC-6BEC-B3FF-E072-48BF48B34874}"/>
              </a:ext>
            </a:extLst>
          </p:cNvPr>
          <p:cNvSpPr>
            <a:spLocks noGrp="1"/>
          </p:cNvSpPr>
          <p:nvPr>
            <p:ph type="body" sz="quarter" idx="13"/>
          </p:nvPr>
        </p:nvSpPr>
        <p:spPr>
          <a:xfrm>
            <a:off x="3397957" y="1610360"/>
            <a:ext cx="2469352" cy="3886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100937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PS_Text + Chart (Blu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45EA111C-D94B-E4B5-D6D1-60D30C3B3CB2}"/>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1" name="Chart Placeholder 10">
            <a:extLst>
              <a:ext uri="{FF2B5EF4-FFF2-40B4-BE49-F238E27FC236}">
                <a16:creationId xmlns:a16="http://schemas.microsoft.com/office/drawing/2014/main" id="{9006FFA5-4163-5FE7-019C-9F2A067F5546}"/>
              </a:ext>
            </a:extLst>
          </p:cNvPr>
          <p:cNvSpPr>
            <a:spLocks noGrp="1"/>
          </p:cNvSpPr>
          <p:nvPr>
            <p:ph type="chart" sz="quarter" idx="11" hasCustomPrompt="1"/>
          </p:nvPr>
        </p:nvSpPr>
        <p:spPr>
          <a:xfrm>
            <a:off x="3425778" y="1657350"/>
            <a:ext cx="8297300" cy="3838575"/>
          </a:xfrm>
        </p:spPr>
        <p:txBody>
          <a:bodyPr anchor="ctr" anchorCtr="0"/>
          <a:lstStyle>
            <a:lvl1pPr algn="ctr">
              <a:defRPr>
                <a:solidFill>
                  <a:schemeClr val="accent5"/>
                </a:solidFill>
              </a:defRPr>
            </a:lvl1pPr>
          </a:lstStyle>
          <a:p>
            <a:r>
              <a:rPr lang="en-US" dirty="0"/>
              <a:t>Insert chart</a:t>
            </a:r>
          </a:p>
        </p:txBody>
      </p:sp>
      <p:sp>
        <p:nvSpPr>
          <p:cNvPr id="3" name="Title 1">
            <a:extLst>
              <a:ext uri="{FF2B5EF4-FFF2-40B4-BE49-F238E27FC236}">
                <a16:creationId xmlns:a16="http://schemas.microsoft.com/office/drawing/2014/main" id="{DC61794E-9481-8C26-2754-A1141D7B2CF8}"/>
              </a:ext>
            </a:extLst>
          </p:cNvPr>
          <p:cNvSpPr txBox="1">
            <a:spLocks/>
          </p:cNvSpPr>
          <p:nvPr userDrawn="1"/>
        </p:nvSpPr>
        <p:spPr>
          <a:xfrm>
            <a:off x="468924" y="642111"/>
            <a:ext cx="11254154" cy="754889"/>
          </a:xfrm>
          <a:prstGeom prst="rect">
            <a:avLst/>
          </a:prstGeom>
        </p:spPr>
        <p:txBody>
          <a:bodyPr vert="horz" wrap="square" lIns="0" tIns="0" rIns="0" bIns="0" rtlCol="0" anchor="t" anchorCtr="0">
            <a:noAutofit/>
          </a:bodyPr>
          <a:lstStyle>
            <a:lvl1pPr algn="l" defTabSz="914400" rtl="0" eaLnBrk="1" latinLnBrk="0" hangingPunct="1">
              <a:lnSpc>
                <a:spcPts val="3000"/>
              </a:lnSpc>
              <a:spcBef>
                <a:spcPct val="0"/>
              </a:spcBef>
              <a:spcAft>
                <a:spcPts val="600"/>
              </a:spcAft>
              <a:buNone/>
              <a:defRPr sz="2700" b="1" i="0" kern="1200" baseline="0">
                <a:solidFill>
                  <a:schemeClr val="tx2"/>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5" name="Text Placeholder 11">
            <a:extLst>
              <a:ext uri="{FF2B5EF4-FFF2-40B4-BE49-F238E27FC236}">
                <a16:creationId xmlns:a16="http://schemas.microsoft.com/office/drawing/2014/main" id="{F58C41EB-6C09-DC6B-B49D-1CD6D5FEE166}"/>
              </a:ext>
            </a:extLst>
          </p:cNvPr>
          <p:cNvSpPr>
            <a:spLocks noGrp="1"/>
          </p:cNvSpPr>
          <p:nvPr>
            <p:ph type="body" sz="quarter" idx="14"/>
          </p:nvPr>
        </p:nvSpPr>
        <p:spPr>
          <a:xfrm>
            <a:off x="468924" y="1610360"/>
            <a:ext cx="2469352"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509748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PS_Text + Chart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sp>
        <p:nvSpPr>
          <p:cNvPr id="11" name="Chart Placeholder 10">
            <a:extLst>
              <a:ext uri="{FF2B5EF4-FFF2-40B4-BE49-F238E27FC236}">
                <a16:creationId xmlns:a16="http://schemas.microsoft.com/office/drawing/2014/main" id="{9006FFA5-4163-5FE7-019C-9F2A067F5546}"/>
              </a:ext>
            </a:extLst>
          </p:cNvPr>
          <p:cNvSpPr>
            <a:spLocks noGrp="1"/>
          </p:cNvSpPr>
          <p:nvPr>
            <p:ph type="chart" sz="quarter" idx="11" hasCustomPrompt="1"/>
          </p:nvPr>
        </p:nvSpPr>
        <p:spPr>
          <a:xfrm>
            <a:off x="3425778" y="1657350"/>
            <a:ext cx="8297300" cy="3838575"/>
          </a:xfrm>
        </p:spPr>
        <p:txBody>
          <a:bodyPr anchor="ctr" anchorCtr="0"/>
          <a:lstStyle>
            <a:lvl1pPr algn="ctr">
              <a:defRPr>
                <a:solidFill>
                  <a:schemeClr val="accent5"/>
                </a:solidFill>
              </a:defRPr>
            </a:lvl1pPr>
          </a:lstStyle>
          <a:p>
            <a:r>
              <a:rPr lang="en-US" dirty="0"/>
              <a:t>Insert chart</a:t>
            </a:r>
          </a:p>
        </p:txBody>
      </p:sp>
      <p:sp>
        <p:nvSpPr>
          <p:cNvPr id="3" name="Title 1">
            <a:extLst>
              <a:ext uri="{FF2B5EF4-FFF2-40B4-BE49-F238E27FC236}">
                <a16:creationId xmlns:a16="http://schemas.microsoft.com/office/drawing/2014/main" id="{DC61794E-9481-8C26-2754-A1141D7B2CF8}"/>
              </a:ext>
            </a:extLst>
          </p:cNvPr>
          <p:cNvSpPr txBox="1">
            <a:spLocks/>
          </p:cNvSpPr>
          <p:nvPr userDrawn="1"/>
        </p:nvSpPr>
        <p:spPr>
          <a:xfrm>
            <a:off x="468924" y="642111"/>
            <a:ext cx="11254154" cy="754889"/>
          </a:xfrm>
          <a:prstGeom prst="rect">
            <a:avLst/>
          </a:prstGeom>
        </p:spPr>
        <p:txBody>
          <a:bodyPr vert="horz" wrap="square" lIns="0" tIns="0" rIns="0" bIns="0" rtlCol="0" anchor="t" anchorCtr="0">
            <a:noAutofit/>
          </a:bodyPr>
          <a:lstStyle>
            <a:lvl1pPr algn="l" defTabSz="914400" rtl="0" eaLnBrk="1" latinLnBrk="0" hangingPunct="1">
              <a:lnSpc>
                <a:spcPts val="3000"/>
              </a:lnSpc>
              <a:spcBef>
                <a:spcPct val="0"/>
              </a:spcBef>
              <a:spcAft>
                <a:spcPts val="600"/>
              </a:spcAft>
              <a:buNone/>
              <a:defRPr sz="2700" b="1" i="0" kern="1200" baseline="0">
                <a:solidFill>
                  <a:schemeClr val="tx2"/>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5" name="Text Placeholder 11">
            <a:extLst>
              <a:ext uri="{FF2B5EF4-FFF2-40B4-BE49-F238E27FC236}">
                <a16:creationId xmlns:a16="http://schemas.microsoft.com/office/drawing/2014/main" id="{F58C41EB-6C09-DC6B-B49D-1CD6D5FEE166}"/>
              </a:ext>
            </a:extLst>
          </p:cNvPr>
          <p:cNvSpPr>
            <a:spLocks noGrp="1"/>
          </p:cNvSpPr>
          <p:nvPr>
            <p:ph type="body" sz="quarter" idx="14"/>
          </p:nvPr>
        </p:nvSpPr>
        <p:spPr>
          <a:xfrm>
            <a:off x="468924" y="1610360"/>
            <a:ext cx="2469352"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 name="Picture 1">
            <a:extLst>
              <a:ext uri="{FF2B5EF4-FFF2-40B4-BE49-F238E27FC236}">
                <a16:creationId xmlns:a16="http://schemas.microsoft.com/office/drawing/2014/main" id="{F2F540A0-C382-A7A5-7801-7EDD15AC66EC}"/>
              </a:ext>
            </a:extLst>
          </p:cNvPr>
          <p:cNvPicPr>
            <a:picLocks noChangeAspect="1"/>
          </p:cNvPicPr>
          <p:nvPr userDrawn="1"/>
        </p:nvPicPr>
        <p:blipFill>
          <a:blip r:embed="rId3"/>
          <a:stretch>
            <a:fillRect/>
          </a:stretch>
        </p:blipFill>
        <p:spPr>
          <a:xfrm>
            <a:off x="8730861" y="6255850"/>
            <a:ext cx="2997590" cy="306392"/>
          </a:xfrm>
          <a:prstGeom prst="rect">
            <a:avLst/>
          </a:prstGeom>
        </p:spPr>
      </p:pic>
    </p:spTree>
    <p:extLst>
      <p:ext uri="{BB962C8B-B14F-4D97-AF65-F5344CB8AC3E}">
        <p14:creationId xmlns:p14="http://schemas.microsoft.com/office/powerpoint/2010/main" val="1039014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PS_Text + Chart + Image (Blu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pic>
        <p:nvPicPr>
          <p:cNvPr id="8" name="Picture 7">
            <a:extLst>
              <a:ext uri="{FF2B5EF4-FFF2-40B4-BE49-F238E27FC236}">
                <a16:creationId xmlns:a16="http://schemas.microsoft.com/office/drawing/2014/main" id="{45EA111C-D94B-E4B5-D6D1-60D30C3B3CB2}"/>
              </a:ext>
            </a:extLst>
          </p:cNvPr>
          <p:cNvPicPr>
            <a:picLocks noChangeAspect="1"/>
          </p:cNvPicPr>
          <p:nvPr userDrawn="1"/>
        </p:nvPicPr>
        <p:blipFill>
          <a:blip r:embed="rId3"/>
          <a:srcRect/>
          <a:stretch/>
        </p:blipFill>
        <p:spPr>
          <a:xfrm>
            <a:off x="8730862" y="6255850"/>
            <a:ext cx="2997587" cy="306392"/>
          </a:xfrm>
          <a:prstGeom prst="rect">
            <a:avLst/>
          </a:prstGeom>
        </p:spPr>
      </p:pic>
      <p:sp>
        <p:nvSpPr>
          <p:cNvPr id="11" name="Chart Placeholder 10">
            <a:extLst>
              <a:ext uri="{FF2B5EF4-FFF2-40B4-BE49-F238E27FC236}">
                <a16:creationId xmlns:a16="http://schemas.microsoft.com/office/drawing/2014/main" id="{9006FFA5-4163-5FE7-019C-9F2A067F5546}"/>
              </a:ext>
            </a:extLst>
          </p:cNvPr>
          <p:cNvSpPr>
            <a:spLocks noGrp="1"/>
          </p:cNvSpPr>
          <p:nvPr>
            <p:ph type="chart" sz="quarter" idx="11" hasCustomPrompt="1"/>
          </p:nvPr>
        </p:nvSpPr>
        <p:spPr>
          <a:xfrm>
            <a:off x="3425778" y="1657350"/>
            <a:ext cx="3914188" cy="3838575"/>
          </a:xfrm>
        </p:spPr>
        <p:txBody>
          <a:bodyPr anchor="ctr" anchorCtr="0"/>
          <a:lstStyle>
            <a:lvl1pPr algn="ctr">
              <a:defRPr>
                <a:solidFill>
                  <a:schemeClr val="accent5"/>
                </a:solidFill>
              </a:defRPr>
            </a:lvl1pPr>
          </a:lstStyle>
          <a:p>
            <a:r>
              <a:rPr lang="en-US" dirty="0"/>
              <a:t>Insert chart</a:t>
            </a:r>
          </a:p>
        </p:txBody>
      </p:sp>
      <p:sp>
        <p:nvSpPr>
          <p:cNvPr id="3" name="Title 1">
            <a:extLst>
              <a:ext uri="{FF2B5EF4-FFF2-40B4-BE49-F238E27FC236}">
                <a16:creationId xmlns:a16="http://schemas.microsoft.com/office/drawing/2014/main" id="{DC61794E-9481-8C26-2754-A1141D7B2CF8}"/>
              </a:ext>
            </a:extLst>
          </p:cNvPr>
          <p:cNvSpPr txBox="1">
            <a:spLocks/>
          </p:cNvSpPr>
          <p:nvPr userDrawn="1"/>
        </p:nvSpPr>
        <p:spPr>
          <a:xfrm>
            <a:off x="468924" y="642111"/>
            <a:ext cx="11254154" cy="754889"/>
          </a:xfrm>
          <a:prstGeom prst="rect">
            <a:avLst/>
          </a:prstGeom>
        </p:spPr>
        <p:txBody>
          <a:bodyPr vert="horz" wrap="square" lIns="0" tIns="0" rIns="0" bIns="0" rtlCol="0" anchor="t" anchorCtr="0">
            <a:noAutofit/>
          </a:bodyPr>
          <a:lstStyle>
            <a:lvl1pPr algn="l" defTabSz="914400" rtl="0" eaLnBrk="1" latinLnBrk="0" hangingPunct="1">
              <a:lnSpc>
                <a:spcPts val="3000"/>
              </a:lnSpc>
              <a:spcBef>
                <a:spcPct val="0"/>
              </a:spcBef>
              <a:spcAft>
                <a:spcPts val="600"/>
              </a:spcAft>
              <a:buNone/>
              <a:defRPr sz="2700" b="1" i="0" kern="1200" baseline="0">
                <a:solidFill>
                  <a:schemeClr val="tx2"/>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5" name="Text Placeholder 11">
            <a:extLst>
              <a:ext uri="{FF2B5EF4-FFF2-40B4-BE49-F238E27FC236}">
                <a16:creationId xmlns:a16="http://schemas.microsoft.com/office/drawing/2014/main" id="{F58C41EB-6C09-DC6B-B49D-1CD6D5FEE166}"/>
              </a:ext>
            </a:extLst>
          </p:cNvPr>
          <p:cNvSpPr>
            <a:spLocks noGrp="1"/>
          </p:cNvSpPr>
          <p:nvPr>
            <p:ph type="body" sz="quarter" idx="14"/>
          </p:nvPr>
        </p:nvSpPr>
        <p:spPr>
          <a:xfrm>
            <a:off x="468924" y="1610360"/>
            <a:ext cx="2469352"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3">
            <a:extLst>
              <a:ext uri="{FF2B5EF4-FFF2-40B4-BE49-F238E27FC236}">
                <a16:creationId xmlns:a16="http://schemas.microsoft.com/office/drawing/2014/main" id="{B4DF5F39-D070-A046-0012-0DEB1E613F2E}"/>
              </a:ext>
            </a:extLst>
          </p:cNvPr>
          <p:cNvSpPr>
            <a:spLocks noGrp="1"/>
          </p:cNvSpPr>
          <p:nvPr>
            <p:ph type="pic" sz="quarter" idx="10" hasCustomPrompt="1"/>
          </p:nvPr>
        </p:nvSpPr>
        <p:spPr>
          <a:xfrm>
            <a:off x="7808889" y="1657350"/>
            <a:ext cx="3921791" cy="3838575"/>
          </a:xfrm>
          <a:solidFill>
            <a:srgbClr val="A6A6A6"/>
          </a:solidFill>
        </p:spPr>
        <p:txBody>
          <a:bodyPr anchor="ctr" anchorCtr="1"/>
          <a:lstStyle>
            <a:lvl1pPr>
              <a:defRPr>
                <a:solidFill>
                  <a:schemeClr val="bg1"/>
                </a:solidFill>
              </a:defRPr>
            </a:lvl1pPr>
          </a:lstStyle>
          <a:p>
            <a:r>
              <a:rPr lang="en-US" dirty="0"/>
              <a:t>Insert picture</a:t>
            </a:r>
          </a:p>
        </p:txBody>
      </p:sp>
    </p:spTree>
    <p:extLst>
      <p:ext uri="{BB962C8B-B14F-4D97-AF65-F5344CB8AC3E}">
        <p14:creationId xmlns:p14="http://schemas.microsoft.com/office/powerpoint/2010/main" val="2161162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PS_Text + Chart + Image (Whi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482AB-7631-046F-DA12-82C8F481C208}"/>
              </a:ext>
            </a:extLst>
          </p:cNvPr>
          <p:cNvPicPr>
            <a:picLocks noChangeAspect="1"/>
          </p:cNvPicPr>
          <p:nvPr userDrawn="1"/>
        </p:nvPicPr>
        <p:blipFill>
          <a:blip r:embed="rId2"/>
          <a:stretch>
            <a:fillRect/>
          </a:stretch>
        </p:blipFill>
        <p:spPr>
          <a:xfrm>
            <a:off x="257563" y="6217737"/>
            <a:ext cx="1415662" cy="381443"/>
          </a:xfrm>
          <a:prstGeom prst="rect">
            <a:avLst/>
          </a:prstGeom>
        </p:spPr>
      </p:pic>
      <p:sp>
        <p:nvSpPr>
          <p:cNvPr id="11" name="Chart Placeholder 10">
            <a:extLst>
              <a:ext uri="{FF2B5EF4-FFF2-40B4-BE49-F238E27FC236}">
                <a16:creationId xmlns:a16="http://schemas.microsoft.com/office/drawing/2014/main" id="{9006FFA5-4163-5FE7-019C-9F2A067F5546}"/>
              </a:ext>
            </a:extLst>
          </p:cNvPr>
          <p:cNvSpPr>
            <a:spLocks noGrp="1"/>
          </p:cNvSpPr>
          <p:nvPr>
            <p:ph type="chart" sz="quarter" idx="11" hasCustomPrompt="1"/>
          </p:nvPr>
        </p:nvSpPr>
        <p:spPr>
          <a:xfrm>
            <a:off x="3425778" y="1657350"/>
            <a:ext cx="3914188" cy="3838575"/>
          </a:xfrm>
        </p:spPr>
        <p:txBody>
          <a:bodyPr anchor="ctr" anchorCtr="0"/>
          <a:lstStyle>
            <a:lvl1pPr algn="ctr">
              <a:defRPr>
                <a:solidFill>
                  <a:schemeClr val="accent5"/>
                </a:solidFill>
              </a:defRPr>
            </a:lvl1pPr>
          </a:lstStyle>
          <a:p>
            <a:r>
              <a:rPr lang="en-US" dirty="0"/>
              <a:t>Insert chart</a:t>
            </a:r>
          </a:p>
        </p:txBody>
      </p:sp>
      <p:sp>
        <p:nvSpPr>
          <p:cNvPr id="3" name="Title 1">
            <a:extLst>
              <a:ext uri="{FF2B5EF4-FFF2-40B4-BE49-F238E27FC236}">
                <a16:creationId xmlns:a16="http://schemas.microsoft.com/office/drawing/2014/main" id="{DC61794E-9481-8C26-2754-A1141D7B2CF8}"/>
              </a:ext>
            </a:extLst>
          </p:cNvPr>
          <p:cNvSpPr txBox="1">
            <a:spLocks/>
          </p:cNvSpPr>
          <p:nvPr userDrawn="1"/>
        </p:nvSpPr>
        <p:spPr>
          <a:xfrm>
            <a:off x="468924" y="642111"/>
            <a:ext cx="11254154" cy="754889"/>
          </a:xfrm>
          <a:prstGeom prst="rect">
            <a:avLst/>
          </a:prstGeom>
        </p:spPr>
        <p:txBody>
          <a:bodyPr vert="horz" wrap="square" lIns="0" tIns="0" rIns="0" bIns="0" rtlCol="0" anchor="t" anchorCtr="0">
            <a:noAutofit/>
          </a:bodyPr>
          <a:lstStyle>
            <a:lvl1pPr algn="l" defTabSz="914400" rtl="0" eaLnBrk="1" latinLnBrk="0" hangingPunct="1">
              <a:lnSpc>
                <a:spcPts val="3000"/>
              </a:lnSpc>
              <a:spcBef>
                <a:spcPct val="0"/>
              </a:spcBef>
              <a:spcAft>
                <a:spcPts val="600"/>
              </a:spcAft>
              <a:buNone/>
              <a:defRPr sz="2700" b="1" i="0" kern="1200" baseline="0">
                <a:solidFill>
                  <a:schemeClr val="tx2"/>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5" name="Text Placeholder 11">
            <a:extLst>
              <a:ext uri="{FF2B5EF4-FFF2-40B4-BE49-F238E27FC236}">
                <a16:creationId xmlns:a16="http://schemas.microsoft.com/office/drawing/2014/main" id="{F58C41EB-6C09-DC6B-B49D-1CD6D5FEE166}"/>
              </a:ext>
            </a:extLst>
          </p:cNvPr>
          <p:cNvSpPr>
            <a:spLocks noGrp="1"/>
          </p:cNvSpPr>
          <p:nvPr>
            <p:ph type="body" sz="quarter" idx="14"/>
          </p:nvPr>
        </p:nvSpPr>
        <p:spPr>
          <a:xfrm>
            <a:off x="468924" y="1610360"/>
            <a:ext cx="2469352" cy="3885565"/>
          </a:xfrm>
        </p:spPr>
        <p:txBody>
          <a:bodyPr numCol="1" spcCol="46800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3">
            <a:extLst>
              <a:ext uri="{FF2B5EF4-FFF2-40B4-BE49-F238E27FC236}">
                <a16:creationId xmlns:a16="http://schemas.microsoft.com/office/drawing/2014/main" id="{B4DF5F39-D070-A046-0012-0DEB1E613F2E}"/>
              </a:ext>
            </a:extLst>
          </p:cNvPr>
          <p:cNvSpPr>
            <a:spLocks noGrp="1"/>
          </p:cNvSpPr>
          <p:nvPr>
            <p:ph type="pic" sz="quarter" idx="10" hasCustomPrompt="1"/>
          </p:nvPr>
        </p:nvSpPr>
        <p:spPr>
          <a:xfrm>
            <a:off x="7808889" y="1657350"/>
            <a:ext cx="3921791" cy="3838575"/>
          </a:xfrm>
          <a:solidFill>
            <a:srgbClr val="A6A6A6"/>
          </a:solidFill>
        </p:spPr>
        <p:txBody>
          <a:bodyPr anchor="ctr" anchorCtr="1"/>
          <a:lstStyle>
            <a:lvl1pPr>
              <a:defRPr>
                <a:solidFill>
                  <a:schemeClr val="bg1"/>
                </a:solidFill>
              </a:defRPr>
            </a:lvl1pPr>
          </a:lstStyle>
          <a:p>
            <a:r>
              <a:rPr lang="en-US" dirty="0"/>
              <a:t>Insert picture</a:t>
            </a:r>
          </a:p>
        </p:txBody>
      </p:sp>
      <p:pic>
        <p:nvPicPr>
          <p:cNvPr id="2" name="Picture 1">
            <a:extLst>
              <a:ext uri="{FF2B5EF4-FFF2-40B4-BE49-F238E27FC236}">
                <a16:creationId xmlns:a16="http://schemas.microsoft.com/office/drawing/2014/main" id="{053A30CA-1AC2-884E-F05A-48A27197E2AE}"/>
              </a:ext>
            </a:extLst>
          </p:cNvPr>
          <p:cNvPicPr>
            <a:picLocks noChangeAspect="1"/>
          </p:cNvPicPr>
          <p:nvPr userDrawn="1"/>
        </p:nvPicPr>
        <p:blipFill>
          <a:blip r:embed="rId3"/>
          <a:stretch>
            <a:fillRect/>
          </a:stretch>
        </p:blipFill>
        <p:spPr>
          <a:xfrm>
            <a:off x="8730861" y="6255850"/>
            <a:ext cx="2997590" cy="306392"/>
          </a:xfrm>
          <a:prstGeom prst="rect">
            <a:avLst/>
          </a:prstGeom>
        </p:spPr>
      </p:pic>
    </p:spTree>
    <p:extLst>
      <p:ext uri="{BB962C8B-B14F-4D97-AF65-F5344CB8AC3E}">
        <p14:creationId xmlns:p14="http://schemas.microsoft.com/office/powerpoint/2010/main" val="3106212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PS_Image Only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A7F1EF-4690-F0A3-FE2A-40B5D214D215}"/>
              </a:ext>
            </a:extLst>
          </p:cNvPr>
          <p:cNvSpPr/>
          <p:nvPr userDrawn="1"/>
        </p:nvSpPr>
        <p:spPr>
          <a:xfrm>
            <a:off x="0" y="5961219"/>
            <a:ext cx="12191999" cy="8953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59C5D89-FAB1-53FB-0D94-885F17EAEFF1}"/>
              </a:ext>
            </a:extLst>
          </p:cNvPr>
          <p:cNvPicPr>
            <a:picLocks noChangeAspect="1"/>
          </p:cNvPicPr>
          <p:nvPr userDrawn="1"/>
        </p:nvPicPr>
        <p:blipFill>
          <a:blip r:embed="rId3"/>
          <a:stretch>
            <a:fillRect/>
          </a:stretch>
        </p:blipFill>
        <p:spPr>
          <a:xfrm>
            <a:off x="257563" y="6217737"/>
            <a:ext cx="1415662" cy="381443"/>
          </a:xfrm>
          <a:prstGeom prst="rect">
            <a:avLst/>
          </a:prstGeom>
        </p:spPr>
      </p:pic>
      <p:pic>
        <p:nvPicPr>
          <p:cNvPr id="4" name="Picture 3">
            <a:extLst>
              <a:ext uri="{FF2B5EF4-FFF2-40B4-BE49-F238E27FC236}">
                <a16:creationId xmlns:a16="http://schemas.microsoft.com/office/drawing/2014/main" id="{6002220F-66FA-86DC-6195-4E8D7DFBA712}"/>
              </a:ext>
            </a:extLst>
          </p:cNvPr>
          <p:cNvPicPr>
            <a:picLocks noChangeAspect="1"/>
          </p:cNvPicPr>
          <p:nvPr userDrawn="1"/>
        </p:nvPicPr>
        <p:blipFill>
          <a:blip r:embed="rId4"/>
          <a:srcRect/>
          <a:stretch/>
        </p:blipFill>
        <p:spPr>
          <a:xfrm>
            <a:off x="8730862" y="6255850"/>
            <a:ext cx="2997587" cy="306392"/>
          </a:xfrm>
          <a:prstGeom prst="rect">
            <a:avLst/>
          </a:prstGeom>
        </p:spPr>
      </p:pic>
    </p:spTree>
    <p:extLst>
      <p:ext uri="{BB962C8B-B14F-4D97-AF65-F5344CB8AC3E}">
        <p14:creationId xmlns:p14="http://schemas.microsoft.com/office/powerpoint/2010/main" val="2948019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PS_Image Only (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398956B-48EC-DF2B-0636-A5A27DC15850}"/>
              </a:ext>
            </a:extLst>
          </p:cNvPr>
          <p:cNvSpPr/>
          <p:nvPr userDrawn="1"/>
        </p:nvSpPr>
        <p:spPr>
          <a:xfrm>
            <a:off x="0" y="5961219"/>
            <a:ext cx="12191999" cy="895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8ACC81C-DCF3-37EE-67F2-AC7252CEA0DF}"/>
              </a:ext>
            </a:extLst>
          </p:cNvPr>
          <p:cNvPicPr>
            <a:picLocks noChangeAspect="1"/>
          </p:cNvPicPr>
          <p:nvPr userDrawn="1"/>
        </p:nvPicPr>
        <p:blipFill>
          <a:blip r:embed="rId3"/>
          <a:stretch>
            <a:fillRect/>
          </a:stretch>
        </p:blipFill>
        <p:spPr>
          <a:xfrm>
            <a:off x="257563" y="6217737"/>
            <a:ext cx="1415662" cy="381443"/>
          </a:xfrm>
          <a:prstGeom prst="rect">
            <a:avLst/>
          </a:prstGeom>
        </p:spPr>
      </p:pic>
      <p:pic>
        <p:nvPicPr>
          <p:cNvPr id="4" name="Picture 3">
            <a:extLst>
              <a:ext uri="{FF2B5EF4-FFF2-40B4-BE49-F238E27FC236}">
                <a16:creationId xmlns:a16="http://schemas.microsoft.com/office/drawing/2014/main" id="{A53CFB76-58EE-3CDB-74ED-34D0506C0ED3}"/>
              </a:ext>
            </a:extLst>
          </p:cNvPr>
          <p:cNvPicPr>
            <a:picLocks noChangeAspect="1"/>
          </p:cNvPicPr>
          <p:nvPr userDrawn="1"/>
        </p:nvPicPr>
        <p:blipFill>
          <a:blip r:embed="rId4"/>
          <a:stretch>
            <a:fillRect/>
          </a:stretch>
        </p:blipFill>
        <p:spPr>
          <a:xfrm>
            <a:off x="8730861" y="6255850"/>
            <a:ext cx="2997590" cy="306392"/>
          </a:xfrm>
          <a:prstGeom prst="rect">
            <a:avLst/>
          </a:prstGeom>
        </p:spPr>
      </p:pic>
    </p:spTree>
    <p:extLst>
      <p:ext uri="{BB962C8B-B14F-4D97-AF65-F5344CB8AC3E}">
        <p14:creationId xmlns:p14="http://schemas.microsoft.com/office/powerpoint/2010/main" val="37891353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PS_End Slide (Blue)">
    <p:bg>
      <p:bgPr>
        <a:solidFill>
          <a:schemeClr val="tx2"/>
        </a:solidFill>
        <a:effectLst/>
      </p:bgPr>
    </p:bg>
    <p:spTree>
      <p:nvGrpSpPr>
        <p:cNvPr id="1" name=""/>
        <p:cNvGrpSpPr/>
        <p:nvPr/>
      </p:nvGrpSpPr>
      <p:grpSpPr>
        <a:xfrm>
          <a:off x="0" y="0"/>
          <a:ext cx="0" cy="0"/>
          <a:chOff x="0" y="0"/>
          <a:chExt cx="0" cy="0"/>
        </a:xfrm>
      </p:grpSpPr>
      <p:pic>
        <p:nvPicPr>
          <p:cNvPr id="3" name="MPS_New Brand_Logo Animation_Blue (3840x2160px).mp4">
            <a:hlinkClick r:id="" action="ppaction://media"/>
            <a:extLst>
              <a:ext uri="{FF2B5EF4-FFF2-40B4-BE49-F238E27FC236}">
                <a16:creationId xmlns:a16="http://schemas.microsoft.com/office/drawing/2014/main" id="{2850E1F6-5AD4-0949-1629-57A10E6D0C3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1197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PS_End Slide (Black)">
    <p:bg>
      <p:bgPr>
        <a:solidFill>
          <a:schemeClr val="tx1"/>
        </a:solidFill>
        <a:effectLst/>
      </p:bgPr>
    </p:bg>
    <p:spTree>
      <p:nvGrpSpPr>
        <p:cNvPr id="1" name=""/>
        <p:cNvGrpSpPr/>
        <p:nvPr/>
      </p:nvGrpSpPr>
      <p:grpSpPr>
        <a:xfrm>
          <a:off x="0" y="0"/>
          <a:ext cx="0" cy="0"/>
          <a:chOff x="0" y="0"/>
          <a:chExt cx="0" cy="0"/>
        </a:xfrm>
      </p:grpSpPr>
      <p:pic>
        <p:nvPicPr>
          <p:cNvPr id="2" name="MPS_New Brand_Logo Animation_Black (3840x2160px).mp4">
            <a:hlinkClick r:id="" action="ppaction://media"/>
            <a:extLst>
              <a:ext uri="{FF2B5EF4-FFF2-40B4-BE49-F238E27FC236}">
                <a16:creationId xmlns:a16="http://schemas.microsoft.com/office/drawing/2014/main" id="{58E9D47E-2C0E-6D39-8248-210F993A528B}"/>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78467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1C6D31-58AB-C51B-DDD7-DF808665B719}"/>
              </a:ext>
            </a:extLst>
          </p:cNvPr>
          <p:cNvSpPr>
            <a:spLocks noGrp="1"/>
          </p:cNvSpPr>
          <p:nvPr>
            <p:ph type="title"/>
          </p:nvPr>
        </p:nvSpPr>
        <p:spPr>
          <a:xfrm>
            <a:off x="468923" y="642111"/>
            <a:ext cx="11254154" cy="754889"/>
          </a:xfrm>
          <a:prstGeom prst="rect">
            <a:avLst/>
          </a:prstGeom>
        </p:spPr>
        <p:txBody>
          <a:bodyPr vert="horz" wrap="square" lIns="0" tIns="0" rIns="0" bIns="0" rtlCol="0" anchor="t" anchorCtr="0">
            <a:no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84CE9E41-AE83-EF0E-1B94-4CB5C02A9CE4}"/>
              </a:ext>
            </a:extLst>
          </p:cNvPr>
          <p:cNvSpPr>
            <a:spLocks noGrp="1"/>
          </p:cNvSpPr>
          <p:nvPr>
            <p:ph type="body" idx="1"/>
          </p:nvPr>
        </p:nvSpPr>
        <p:spPr>
          <a:xfrm>
            <a:off x="468923" y="1610360"/>
            <a:ext cx="11254154" cy="3885565"/>
          </a:xfrm>
          <a:prstGeom prst="rect">
            <a:avLst/>
          </a:prstGeom>
        </p:spPr>
        <p:txBody>
          <a:bodyPr vert="horz" lIns="0" tIns="0" rIns="0" bIns="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48443162"/>
      </p:ext>
    </p:extLst>
  </p:cSld>
  <p:clrMap bg1="lt1" tx1="dk1" bg2="lt2" tx2="dk2" accent1="accent1" accent2="accent2" accent3="accent3" accent4="accent4" accent5="accent5" accent6="accent6" hlink="hlink" folHlink="folHlink"/>
  <p:sldLayoutIdLst>
    <p:sldLayoutId id="2147483651" r:id="rId1"/>
    <p:sldLayoutId id="2147483661" r:id="rId2"/>
    <p:sldLayoutId id="2147483662" r:id="rId3"/>
    <p:sldLayoutId id="2147483649" r:id="rId4"/>
    <p:sldLayoutId id="2147483663" r:id="rId5"/>
    <p:sldLayoutId id="2147483664" r:id="rId6"/>
    <p:sldLayoutId id="2147483665" r:id="rId7"/>
    <p:sldLayoutId id="2147483675" r:id="rId8"/>
    <p:sldLayoutId id="2147483676" r:id="rId9"/>
    <p:sldLayoutId id="2147483677" r:id="rId10"/>
    <p:sldLayoutId id="2147483682" r:id="rId11"/>
    <p:sldLayoutId id="2147483683" r:id="rId12"/>
    <p:sldLayoutId id="2147483650" r:id="rId13"/>
    <p:sldLayoutId id="2147483666" r:id="rId14"/>
    <p:sldLayoutId id="2147483655" r:id="rId15"/>
    <p:sldLayoutId id="2147483667" r:id="rId16"/>
    <p:sldLayoutId id="2147483673" r:id="rId17"/>
    <p:sldLayoutId id="2147483674" r:id="rId18"/>
    <p:sldLayoutId id="2147483653" r:id="rId19"/>
    <p:sldLayoutId id="2147483668" r:id="rId20"/>
    <p:sldLayoutId id="2147483654" r:id="rId21"/>
    <p:sldLayoutId id="2147483669" r:id="rId22"/>
    <p:sldLayoutId id="2147483670" r:id="rId23"/>
    <p:sldLayoutId id="2147483671" r:id="rId24"/>
    <p:sldLayoutId id="2147483678" r:id="rId25"/>
    <p:sldLayoutId id="2147483680" r:id="rId26"/>
    <p:sldLayoutId id="2147483679" r:id="rId27"/>
    <p:sldLayoutId id="2147483681" r:id="rId28"/>
    <p:sldLayoutId id="2147483656" r:id="rId29"/>
    <p:sldLayoutId id="2147483657" r:id="rId30"/>
    <p:sldLayoutId id="2147483660" r:id="rId31"/>
    <p:sldLayoutId id="2147483672" r:id="rId32"/>
  </p:sldLayoutIdLst>
  <p:txStyles>
    <p:titleStyle>
      <a:lvl1pPr algn="l" defTabSz="914400" rtl="0" eaLnBrk="1" latinLnBrk="0" hangingPunct="1">
        <a:lnSpc>
          <a:spcPts val="3000"/>
        </a:lnSpc>
        <a:spcBef>
          <a:spcPct val="0"/>
        </a:spcBef>
        <a:spcAft>
          <a:spcPts val="600"/>
        </a:spcAft>
        <a:buNone/>
        <a:defRPr sz="2700" b="1" i="0" kern="1200" baseline="0">
          <a:solidFill>
            <a:schemeClr val="tx2"/>
          </a:solidFill>
          <a:latin typeface="Arial" panose="020B0604020202020204" pitchFamily="34" charset="0"/>
          <a:ea typeface="+mj-ea"/>
          <a:cs typeface="Arial" panose="020B0604020202020204" pitchFamily="34" charset="0"/>
        </a:defRPr>
      </a:lvl1pPr>
    </p:titleStyle>
    <p:bodyStyle>
      <a:lvl1pPr marL="0" indent="-180000" algn="l" defTabSz="180000" rtl="0" eaLnBrk="1" latinLnBrk="0" hangingPunct="1">
        <a:lnSpc>
          <a:spcPts val="1900"/>
        </a:lnSpc>
        <a:spcBef>
          <a:spcPts val="800"/>
        </a:spcBef>
        <a:spcAft>
          <a:spcPts val="500"/>
        </a:spcAft>
        <a:buFont typeface="Arial" panose="020B0604020202020204" pitchFamily="34" charset="0"/>
        <a:buNone/>
        <a:tabLst/>
        <a:defRPr sz="1600" b="1" i="0" kern="1200" baseline="0">
          <a:solidFill>
            <a:schemeClr val="tx2"/>
          </a:solidFill>
          <a:latin typeface="Arial" panose="020B0604020202020204" pitchFamily="34" charset="0"/>
          <a:ea typeface="+mn-ea"/>
          <a:cs typeface="Arial" panose="020B0604020202020204" pitchFamily="34" charset="0"/>
        </a:defRPr>
      </a:lvl1pPr>
      <a:lvl2pPr marL="0" indent="0" algn="l" defTabSz="180000" rtl="0" eaLnBrk="1" latinLnBrk="0" hangingPunct="1">
        <a:lnSpc>
          <a:spcPts val="1700"/>
        </a:lnSpc>
        <a:spcBef>
          <a:spcPts val="0"/>
        </a:spcBef>
        <a:spcAft>
          <a:spcPts val="600"/>
        </a:spcAft>
        <a:buClr>
          <a:schemeClr val="tx2"/>
        </a:buClr>
        <a:buFont typeface="Arial" panose="020B0604020202020204" pitchFamily="34" charset="0"/>
        <a:buNone/>
        <a:tabLst/>
        <a:defRPr sz="1400" kern="1200">
          <a:solidFill>
            <a:schemeClr val="tx1"/>
          </a:solidFill>
          <a:latin typeface="Arial" panose="020B0604020202020204" pitchFamily="34" charset="0"/>
          <a:ea typeface="+mn-ea"/>
          <a:cs typeface="Arial" panose="020B0604020202020204" pitchFamily="34" charset="0"/>
        </a:defRPr>
      </a:lvl2pPr>
      <a:lvl3pPr marL="0" indent="0" algn="l" defTabSz="180000" rtl="0" eaLnBrk="1" latinLnBrk="0" hangingPunct="1">
        <a:lnSpc>
          <a:spcPts val="1550"/>
        </a:lnSpc>
        <a:spcBef>
          <a:spcPts val="0"/>
        </a:spcBef>
        <a:spcAft>
          <a:spcPts val="400"/>
        </a:spcAft>
        <a:buClr>
          <a:schemeClr val="tx2"/>
        </a:buClr>
        <a:buFont typeface="System Font Regular"/>
        <a:buNone/>
        <a:defRPr sz="1200" kern="1200">
          <a:solidFill>
            <a:schemeClr val="tx1"/>
          </a:solidFill>
          <a:latin typeface="Arial" panose="020B0604020202020204" pitchFamily="34" charset="0"/>
          <a:ea typeface="+mn-ea"/>
          <a:cs typeface="Arial" panose="020B0604020202020204" pitchFamily="34" charset="0"/>
        </a:defRPr>
      </a:lvl3pPr>
      <a:lvl4pPr marL="0" indent="0" algn="l" defTabSz="180000" rtl="0" eaLnBrk="1" latinLnBrk="0" hangingPunct="1">
        <a:lnSpc>
          <a:spcPts val="1200"/>
        </a:lnSpc>
        <a:spcBef>
          <a:spcPts val="600"/>
        </a:spcBef>
        <a:spcAft>
          <a:spcPts val="250"/>
        </a:spcAft>
        <a:buFont typeface="Arial" panose="020B0604020202020204" pitchFamily="34" charset="0"/>
        <a:buNone/>
        <a:defRPr sz="900" b="1" kern="1200">
          <a:solidFill>
            <a:schemeClr val="tx1"/>
          </a:solidFill>
          <a:latin typeface="Arial" panose="020B0604020202020204" pitchFamily="34" charset="0"/>
          <a:ea typeface="+mn-ea"/>
          <a:cs typeface="Arial" panose="020B0604020202020204" pitchFamily="34" charset="0"/>
        </a:defRPr>
      </a:lvl4pPr>
      <a:lvl5pPr marL="0" indent="0" algn="l" defTabSz="180000" rtl="0" eaLnBrk="1" latinLnBrk="0" hangingPunct="1">
        <a:lnSpc>
          <a:spcPts val="1200"/>
        </a:lnSpc>
        <a:spcBef>
          <a:spcPts val="0"/>
        </a:spcBef>
        <a:spcAft>
          <a:spcPts val="300"/>
        </a:spcAft>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5pPr>
      <a:lvl6pPr marL="180000" indent="-180000" algn="l" defTabSz="180000" rtl="0" eaLnBrk="1" latinLnBrk="0" hangingPunct="1">
        <a:lnSpc>
          <a:spcPts val="1700"/>
        </a:lnSpc>
        <a:spcBef>
          <a:spcPts val="0"/>
        </a:spcBef>
        <a:spcAft>
          <a:spcPts val="0"/>
        </a:spcAft>
        <a:buClr>
          <a:schemeClr val="tx2"/>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6pPr>
      <a:lvl7pPr marL="360000" indent="-180000" algn="l" defTabSz="180000" rtl="0" eaLnBrk="1" latinLnBrk="0" hangingPunct="1">
        <a:lnSpc>
          <a:spcPts val="1550"/>
        </a:lnSpc>
        <a:spcBef>
          <a:spcPts val="0"/>
        </a:spcBef>
        <a:spcAft>
          <a:spcPts val="0"/>
        </a:spcAft>
        <a:buClr>
          <a:schemeClr val="tx2"/>
        </a:buClr>
        <a:buFont typeface="System Font Regular"/>
        <a:buChar char="-"/>
        <a:defRPr sz="1200" kern="1200">
          <a:solidFill>
            <a:schemeClr val="tx1"/>
          </a:solidFill>
          <a:latin typeface="Arial" panose="020B0604020202020204" pitchFamily="34" charset="0"/>
          <a:ea typeface="+mn-ea"/>
          <a:cs typeface="Arial" panose="020B0604020202020204" pitchFamily="34" charset="0"/>
        </a:defRPr>
      </a:lvl7pPr>
      <a:lvl8pPr marL="540000" indent="-180000" algn="l" defTabSz="180000" rtl="0" eaLnBrk="1" latinLnBrk="0" hangingPunct="1">
        <a:lnSpc>
          <a:spcPts val="1200"/>
        </a:lnSpc>
        <a:spcBef>
          <a:spcPts val="0"/>
        </a:spcBef>
        <a:buClr>
          <a:schemeClr val="tx2"/>
        </a:buClr>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8pPr>
      <a:lvl9pPr marL="720000" indent="-180000" algn="l" defTabSz="180000" rtl="0" eaLnBrk="1" latinLnBrk="0" hangingPunct="1">
        <a:lnSpc>
          <a:spcPts val="1200"/>
        </a:lnSpc>
        <a:spcBef>
          <a:spcPts val="0"/>
        </a:spcBef>
        <a:buClr>
          <a:schemeClr val="tx2"/>
        </a:buClr>
        <a:buFont typeface="System Font Regular"/>
        <a:buChar char="-"/>
        <a:defRPr sz="900" kern="1200">
          <a:solidFill>
            <a:schemeClr val="tx1"/>
          </a:solidFill>
          <a:latin typeface="Arial" panose="020B0604020202020204" pitchFamily="34" charset="0"/>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ebecca.Flaherty@met.police.uk"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openxmlformats.org/officeDocument/2006/relationships/hyperlink" Target="mailto:Businesscrime.mailbox@met.police.uk" TargetMode="External"/><Relationship Id="rId4" Type="http://schemas.openxmlformats.org/officeDocument/2006/relationships/hyperlink" Target="mailto:Ian.young@met.police.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www.nbcc.co.uk/" TargetMode="External"/><Relationship Id="rId2" Type="http://schemas.openxmlformats.org/officeDocument/2006/relationships/hyperlink" Target="https://www.met.police.uk/cp/crime-prevention/keeping-business-safe-from-crime/" TargetMode="Externa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public.tableau.com/app/profile/metropolitan.police.service/viz/BusinessCrimeDashboard_15871223671770/BusinessCrimeDashboard" TargetMode="Externa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mailto:Businesscrime.mailbox@met.police.uk" TargetMode="External"/><Relationship Id="rId2" Type="http://schemas.openxmlformats.org/officeDocument/2006/relationships/hyperlink" Target="mailto:Rebecca.Flaherty@met.police.uk"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EA790C1-5763-E6A7-98F4-8060E85F4FA6}"/>
              </a:ext>
            </a:extLst>
          </p:cNvPr>
          <p:cNvSpPr>
            <a:spLocks noGrp="1"/>
          </p:cNvSpPr>
          <p:nvPr>
            <p:ph type="ctrTitle"/>
          </p:nvPr>
        </p:nvSpPr>
        <p:spPr/>
        <p:txBody>
          <a:bodyPr/>
          <a:lstStyle/>
          <a:p>
            <a:pPr algn="ctr"/>
            <a:r>
              <a:rPr lang="en-US" dirty="0" smtClean="0"/>
              <a:t>Business Crime Hub</a:t>
            </a:r>
            <a:endParaRPr lang="en-US" dirty="0"/>
          </a:p>
        </p:txBody>
      </p:sp>
      <p:sp>
        <p:nvSpPr>
          <p:cNvPr id="9" name="Subtitle 8">
            <a:extLst>
              <a:ext uri="{FF2B5EF4-FFF2-40B4-BE49-F238E27FC236}">
                <a16:creationId xmlns:a16="http://schemas.microsoft.com/office/drawing/2014/main" id="{53C1B658-610D-5F37-BAB5-E076D92D3A2F}"/>
              </a:ext>
            </a:extLst>
          </p:cNvPr>
          <p:cNvSpPr>
            <a:spLocks noGrp="1"/>
          </p:cNvSpPr>
          <p:nvPr>
            <p:ph type="subTitle" idx="1"/>
          </p:nvPr>
        </p:nvSpPr>
        <p:spPr/>
        <p:txBody>
          <a:bodyPr/>
          <a:lstStyle/>
          <a:p>
            <a:r>
              <a:rPr lang="en-US" dirty="0" smtClean="0"/>
              <a:t>PC Rebecca Flaherty &amp; PC Ian Young</a:t>
            </a:r>
          </a:p>
          <a:p>
            <a:r>
              <a:rPr lang="en-US" dirty="0" smtClean="0">
                <a:hlinkClick r:id="rId3"/>
              </a:rPr>
              <a:t>Rebecca.Flaherty@met.police.uk</a:t>
            </a:r>
            <a:endParaRPr lang="en-US" dirty="0" smtClean="0"/>
          </a:p>
          <a:p>
            <a:r>
              <a:rPr lang="en-US" dirty="0" smtClean="0">
                <a:hlinkClick r:id="rId4"/>
              </a:rPr>
              <a:t>Ian.young@met.police.uk</a:t>
            </a:r>
            <a:r>
              <a:rPr lang="en-US" dirty="0" smtClean="0"/>
              <a:t>	</a:t>
            </a:r>
          </a:p>
          <a:p>
            <a:r>
              <a:rPr lang="en-US" dirty="0" smtClean="0">
                <a:hlinkClick r:id="rId5"/>
              </a:rPr>
              <a:t>Businesscrime.mailbox@met.police.uk</a:t>
            </a:r>
            <a:endParaRPr lang="en-US" dirty="0" smtClean="0"/>
          </a:p>
          <a:p>
            <a:endParaRPr lang="en-US" dirty="0"/>
          </a:p>
        </p:txBody>
      </p:sp>
    </p:spTree>
    <p:extLst>
      <p:ext uri="{BB962C8B-B14F-4D97-AF65-F5344CB8AC3E}">
        <p14:creationId xmlns:p14="http://schemas.microsoft.com/office/powerpoint/2010/main" val="2308792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185FDF-C121-B727-C4F6-35A6BFA508DC}"/>
              </a:ext>
            </a:extLst>
          </p:cNvPr>
          <p:cNvSpPr>
            <a:spLocks noGrp="1"/>
          </p:cNvSpPr>
          <p:nvPr>
            <p:ph type="title"/>
          </p:nvPr>
        </p:nvSpPr>
        <p:spPr/>
        <p:txBody>
          <a:bodyPr/>
          <a:lstStyle/>
          <a:p>
            <a:r>
              <a:rPr lang="en-US" dirty="0" smtClean="0"/>
              <a:t>Business Crime Hub</a:t>
            </a:r>
            <a:endParaRPr lang="en-US" dirty="0"/>
          </a:p>
        </p:txBody>
      </p:sp>
      <p:sp>
        <p:nvSpPr>
          <p:cNvPr id="6" name="Text Placeholder 5">
            <a:extLst>
              <a:ext uri="{FF2B5EF4-FFF2-40B4-BE49-F238E27FC236}">
                <a16:creationId xmlns:a16="http://schemas.microsoft.com/office/drawing/2014/main" id="{97193D60-3103-C578-5E0F-BE5E16ABA0F7}"/>
              </a:ext>
            </a:extLst>
          </p:cNvPr>
          <p:cNvSpPr>
            <a:spLocks noGrp="1"/>
          </p:cNvSpPr>
          <p:nvPr>
            <p:ph type="body" sz="quarter" idx="11"/>
          </p:nvPr>
        </p:nvSpPr>
        <p:spPr/>
        <p:txBody>
          <a:bodyPr/>
          <a:lstStyle/>
          <a:p>
            <a:r>
              <a:rPr lang="en-US" sz="2400" dirty="0" smtClean="0"/>
              <a:t>Who are the Business Crime Hub ?</a:t>
            </a:r>
          </a:p>
          <a:p>
            <a:endParaRPr lang="en-US" sz="2400" dirty="0"/>
          </a:p>
          <a:p>
            <a:r>
              <a:rPr lang="en-US" dirty="0" smtClean="0"/>
              <a:t>We are a small team consisting on 1 inspector, 2 sergeants, 4 Police Constables, and 1 Special Constable.</a:t>
            </a:r>
          </a:p>
          <a:p>
            <a:endParaRPr lang="en-US" dirty="0"/>
          </a:p>
          <a:p>
            <a:r>
              <a:rPr lang="en-US" sz="2400" dirty="0" smtClean="0"/>
              <a:t>What areas do we cover?</a:t>
            </a:r>
          </a:p>
          <a:p>
            <a:endParaRPr lang="en-US" sz="2400" dirty="0"/>
          </a:p>
          <a:p>
            <a:r>
              <a:rPr lang="en-US" dirty="0" smtClean="0"/>
              <a:t>Our small team covers the whole of the Metropolitan Police area. We also engage with the National Business Crime Centre.</a:t>
            </a:r>
            <a:endParaRPr lang="en-US" dirty="0"/>
          </a:p>
        </p:txBody>
      </p:sp>
    </p:spTree>
    <p:extLst>
      <p:ext uri="{BB962C8B-B14F-4D97-AF65-F5344CB8AC3E}">
        <p14:creationId xmlns:p14="http://schemas.microsoft.com/office/powerpoint/2010/main" val="2246981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185FDF-C121-B727-C4F6-35A6BFA508DC}"/>
              </a:ext>
            </a:extLst>
          </p:cNvPr>
          <p:cNvSpPr>
            <a:spLocks noGrp="1"/>
          </p:cNvSpPr>
          <p:nvPr>
            <p:ph type="title"/>
          </p:nvPr>
        </p:nvSpPr>
        <p:spPr/>
        <p:txBody>
          <a:bodyPr/>
          <a:lstStyle/>
          <a:p>
            <a:r>
              <a:rPr lang="en-US" dirty="0" smtClean="0"/>
              <a:t>What is a business crime</a:t>
            </a:r>
            <a:endParaRPr lang="en-US" dirty="0"/>
          </a:p>
        </p:txBody>
      </p:sp>
      <p:sp>
        <p:nvSpPr>
          <p:cNvPr id="6" name="Text Placeholder 5">
            <a:extLst>
              <a:ext uri="{FF2B5EF4-FFF2-40B4-BE49-F238E27FC236}">
                <a16:creationId xmlns:a16="http://schemas.microsoft.com/office/drawing/2014/main" id="{97193D60-3103-C578-5E0F-BE5E16ABA0F7}"/>
              </a:ext>
            </a:extLst>
          </p:cNvPr>
          <p:cNvSpPr>
            <a:spLocks noGrp="1"/>
          </p:cNvSpPr>
          <p:nvPr>
            <p:ph type="body" sz="quarter" idx="11"/>
          </p:nvPr>
        </p:nvSpPr>
        <p:spPr/>
        <p:txBody>
          <a:bodyPr/>
          <a:lstStyle/>
          <a:p>
            <a:pPr algn="ctr"/>
            <a:r>
              <a:rPr lang="en-US" altLang="en-US" sz="2000" dirty="0">
                <a:solidFill>
                  <a:srgbClr val="000099"/>
                </a:solidFill>
              </a:rPr>
              <a:t>Business Crime is ‘ any criminal offence that is committed against a person or property that is associated by the connection of that person or property to a business</a:t>
            </a:r>
            <a:r>
              <a:rPr lang="en-US" altLang="en-US" sz="2000" dirty="0" smtClean="0">
                <a:solidFill>
                  <a:srgbClr val="000099"/>
                </a:solidFill>
              </a:rPr>
              <a:t>’.</a:t>
            </a:r>
          </a:p>
          <a:p>
            <a:pPr algn="ctr"/>
            <a:endParaRPr lang="en-US" altLang="en-US" sz="2000" dirty="0">
              <a:solidFill>
                <a:srgbClr val="000099"/>
              </a:solidFill>
            </a:endParaRPr>
          </a:p>
          <a:p>
            <a:r>
              <a:rPr lang="en-GB" altLang="en-US" sz="2400" dirty="0" smtClean="0">
                <a:solidFill>
                  <a:srgbClr val="000099"/>
                </a:solidFill>
              </a:rPr>
              <a:t>What is the background of the Business Crime Hub</a:t>
            </a:r>
          </a:p>
          <a:p>
            <a:endParaRPr lang="en-GB" altLang="en-US" sz="2400" dirty="0">
              <a:solidFill>
                <a:srgbClr val="000099"/>
              </a:solidFill>
            </a:endParaRPr>
          </a:p>
          <a:p>
            <a:r>
              <a:rPr lang="en-GB" altLang="en-US" sz="1800" dirty="0" smtClean="0">
                <a:solidFill>
                  <a:srgbClr val="000099"/>
                </a:solidFill>
              </a:rPr>
              <a:t>The Business crime Hub was formed just after the 2011 Riots. It was highlighted that the Met did not have consistent engagement with the business community.</a:t>
            </a:r>
          </a:p>
          <a:p>
            <a:endParaRPr lang="en-GB" altLang="en-US" sz="1800" dirty="0" smtClean="0">
              <a:solidFill>
                <a:srgbClr val="000099"/>
              </a:solidFill>
            </a:endParaRPr>
          </a:p>
          <a:p>
            <a:endParaRPr lang="en-GB" altLang="en-US" sz="1800" dirty="0">
              <a:solidFill>
                <a:srgbClr val="000099"/>
              </a:solidFill>
            </a:endParaRPr>
          </a:p>
          <a:p>
            <a:endParaRPr lang="en-US" dirty="0"/>
          </a:p>
        </p:txBody>
      </p:sp>
    </p:spTree>
    <p:extLst>
      <p:ext uri="{BB962C8B-B14F-4D97-AF65-F5344CB8AC3E}">
        <p14:creationId xmlns:p14="http://schemas.microsoft.com/office/powerpoint/2010/main" val="3784774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185FDF-C121-B727-C4F6-35A6BFA508DC}"/>
              </a:ext>
            </a:extLst>
          </p:cNvPr>
          <p:cNvSpPr>
            <a:spLocks noGrp="1"/>
          </p:cNvSpPr>
          <p:nvPr>
            <p:ph type="title"/>
          </p:nvPr>
        </p:nvSpPr>
        <p:spPr/>
        <p:txBody>
          <a:bodyPr/>
          <a:lstStyle/>
          <a:p>
            <a:r>
              <a:rPr lang="en-US" dirty="0" smtClean="0"/>
              <a:t>What does the Business Crime Hub Do</a:t>
            </a:r>
            <a:endParaRPr lang="en-US" dirty="0"/>
          </a:p>
        </p:txBody>
      </p:sp>
      <p:sp>
        <p:nvSpPr>
          <p:cNvPr id="6" name="Text Placeholder 5">
            <a:extLst>
              <a:ext uri="{FF2B5EF4-FFF2-40B4-BE49-F238E27FC236}">
                <a16:creationId xmlns:a16="http://schemas.microsoft.com/office/drawing/2014/main" id="{97193D60-3103-C578-5E0F-BE5E16ABA0F7}"/>
              </a:ext>
            </a:extLst>
          </p:cNvPr>
          <p:cNvSpPr>
            <a:spLocks noGrp="1"/>
          </p:cNvSpPr>
          <p:nvPr>
            <p:ph type="body" sz="quarter" idx="11"/>
          </p:nvPr>
        </p:nvSpPr>
        <p:spPr>
          <a:xfrm>
            <a:off x="468923" y="1610360"/>
            <a:ext cx="6753810" cy="3885565"/>
          </a:xfrm>
        </p:spPr>
        <p:txBody>
          <a:bodyPr/>
          <a:lstStyle/>
          <a:p>
            <a:r>
              <a:rPr lang="en-US" dirty="0" smtClean="0"/>
              <a:t>Even though we are a small team, we try to cover as much as we can.</a:t>
            </a:r>
          </a:p>
          <a:p>
            <a:pPr marL="285750" indent="-285750">
              <a:buFont typeface="Arial" panose="020B0604020202020204" pitchFamily="34" charset="0"/>
              <a:buChar char="•"/>
            </a:pPr>
            <a:r>
              <a:rPr lang="en-US" dirty="0" smtClean="0"/>
              <a:t>Business engagement</a:t>
            </a:r>
          </a:p>
          <a:p>
            <a:pPr marL="645750" lvl="6" indent="-285750"/>
            <a:r>
              <a:rPr lang="en-US" sz="1600" dirty="0" smtClean="0"/>
              <a:t>Liaison between police and businesses</a:t>
            </a:r>
          </a:p>
          <a:p>
            <a:pPr marL="645750" lvl="6" indent="-285750"/>
            <a:r>
              <a:rPr lang="en-US" sz="1600" dirty="0" smtClean="0"/>
              <a:t>Information sharing</a:t>
            </a:r>
            <a:endParaRPr lang="en-US" dirty="0" smtClean="0"/>
          </a:p>
          <a:p>
            <a:pPr marL="285750" lvl="2" indent="-285750">
              <a:buFont typeface="Arial" panose="020B0604020202020204" pitchFamily="34" charset="0"/>
              <a:buChar char="•"/>
            </a:pPr>
            <a:endParaRPr lang="en-US" dirty="0" smtClean="0"/>
          </a:p>
          <a:p>
            <a:pPr marL="105750" indent="-285750">
              <a:buFont typeface="Arial" panose="020B0604020202020204" pitchFamily="34" charset="0"/>
              <a:buChar char="•"/>
            </a:pPr>
            <a:r>
              <a:rPr lang="en-US" dirty="0" smtClean="0"/>
              <a:t>Security advice</a:t>
            </a:r>
          </a:p>
          <a:p>
            <a:pPr marL="465750" lvl="6" indent="-285750"/>
            <a:r>
              <a:rPr lang="en-US" sz="1600" dirty="0" smtClean="0"/>
              <a:t>Crime prevention advice</a:t>
            </a:r>
          </a:p>
          <a:p>
            <a:pPr marL="465750" lvl="6" indent="-285750"/>
            <a:r>
              <a:rPr lang="en-US" sz="1600" dirty="0" smtClean="0"/>
              <a:t>Security surveys/ Environmental Visual Audits</a:t>
            </a:r>
          </a:p>
          <a:p>
            <a:pPr marL="465750" lvl="6" indent="-285750"/>
            <a:r>
              <a:rPr lang="en-US" sz="1600" dirty="0" smtClean="0"/>
              <a:t>Problem solving</a:t>
            </a:r>
          </a:p>
          <a:p>
            <a:pPr marL="465750" lvl="6" indent="-285750"/>
            <a:endParaRPr lang="en-US" sz="1600" dirty="0"/>
          </a:p>
          <a:p>
            <a:pPr marL="162900" indent="-342900">
              <a:buFont typeface="Arial" panose="020B0604020202020204" pitchFamily="34" charset="0"/>
              <a:buChar char="•"/>
            </a:pPr>
            <a:r>
              <a:rPr lang="en-US" dirty="0" smtClean="0"/>
              <a:t>Partnership working</a:t>
            </a:r>
          </a:p>
          <a:p>
            <a:pPr marL="522900" lvl="6" indent="-342900"/>
            <a:r>
              <a:rPr lang="en-US" sz="1600" dirty="0" smtClean="0"/>
              <a:t>Safer Business Action Days</a:t>
            </a:r>
          </a:p>
          <a:p>
            <a:pPr marL="522900" lvl="6" indent="-342900"/>
            <a:r>
              <a:rPr lang="en-US" sz="1600" dirty="0" smtClean="0"/>
              <a:t>Business Crime reduction Partnerships</a:t>
            </a:r>
          </a:p>
          <a:p>
            <a:pPr marL="522900" lvl="6" indent="-342900"/>
            <a:r>
              <a:rPr lang="en-US" sz="1600" dirty="0" smtClean="0"/>
              <a:t>London Safety Centre</a:t>
            </a:r>
          </a:p>
          <a:p>
            <a:pPr marL="522900" lvl="6" indent="-342900"/>
            <a:r>
              <a:rPr lang="en-US" sz="1600" dirty="0" err="1" smtClean="0"/>
              <a:t>MoPAC</a:t>
            </a:r>
            <a:endParaRPr lang="en-US" sz="1600" dirty="0" smtClean="0"/>
          </a:p>
          <a:p>
            <a:pPr marL="522900" lvl="6" indent="-342900"/>
            <a:endParaRPr lang="en-US" sz="1600" dirty="0"/>
          </a:p>
          <a:p>
            <a:pPr lvl="1"/>
            <a:endParaRPr lang="en-US" dirty="0" smtClean="0"/>
          </a:p>
          <a:p>
            <a:pPr marL="465750" lvl="6" indent="-285750"/>
            <a:endParaRPr lang="en-US" sz="1600" dirty="0"/>
          </a:p>
          <a:p>
            <a:pPr lvl="5"/>
            <a:endParaRPr lang="en-US" sz="1800" dirty="0" smtClean="0"/>
          </a:p>
          <a:p>
            <a:pPr indent="0"/>
            <a:endParaRPr lang="en-US" dirty="0" smtClean="0"/>
          </a:p>
          <a:p>
            <a:pPr marL="105750" indent="-285750">
              <a:buFont typeface="Arial" panose="020B0604020202020204" pitchFamily="34" charset="0"/>
              <a:buChar char="•"/>
            </a:pPr>
            <a:endParaRPr lang="en-US" dirty="0"/>
          </a:p>
        </p:txBody>
      </p:sp>
      <p:sp>
        <p:nvSpPr>
          <p:cNvPr id="4" name="Text Placeholder 5">
            <a:extLst>
              <a:ext uri="{FF2B5EF4-FFF2-40B4-BE49-F238E27FC236}">
                <a16:creationId xmlns:a16="http://schemas.microsoft.com/office/drawing/2014/main" id="{97193D60-3103-C578-5E0F-BE5E16ABA0F7}"/>
              </a:ext>
            </a:extLst>
          </p:cNvPr>
          <p:cNvSpPr txBox="1">
            <a:spLocks/>
          </p:cNvSpPr>
          <p:nvPr/>
        </p:nvSpPr>
        <p:spPr>
          <a:xfrm>
            <a:off x="6332305" y="2013735"/>
            <a:ext cx="5627077" cy="2751013"/>
          </a:xfrm>
          <a:prstGeom prst="rect">
            <a:avLst/>
          </a:prstGeom>
        </p:spPr>
        <p:txBody>
          <a:bodyPr vert="horz" lIns="0" tIns="0" rIns="0" bIns="0" numCol="1" spcCol="468000" rtlCol="0">
            <a:noAutofit/>
          </a:bodyPr>
          <a:lstStyle>
            <a:lvl1pPr marL="0" indent="-180000" algn="l" defTabSz="180000" rtl="0" eaLnBrk="1" latinLnBrk="0" hangingPunct="1">
              <a:lnSpc>
                <a:spcPts val="1900"/>
              </a:lnSpc>
              <a:spcBef>
                <a:spcPts val="800"/>
              </a:spcBef>
              <a:spcAft>
                <a:spcPts val="500"/>
              </a:spcAft>
              <a:buFont typeface="Arial" panose="020B0604020202020204" pitchFamily="34" charset="0"/>
              <a:buNone/>
              <a:tabLst/>
              <a:defRPr sz="1600" b="1" i="0" kern="1200" baseline="0">
                <a:solidFill>
                  <a:schemeClr val="tx2"/>
                </a:solidFill>
                <a:latin typeface="Arial" panose="020B0604020202020204" pitchFamily="34" charset="0"/>
                <a:ea typeface="+mn-ea"/>
                <a:cs typeface="Arial" panose="020B0604020202020204" pitchFamily="34" charset="0"/>
              </a:defRPr>
            </a:lvl1pPr>
            <a:lvl2pPr marL="0" indent="0" algn="l" defTabSz="180000" rtl="0" eaLnBrk="1" latinLnBrk="0" hangingPunct="1">
              <a:lnSpc>
                <a:spcPts val="1700"/>
              </a:lnSpc>
              <a:spcBef>
                <a:spcPts val="0"/>
              </a:spcBef>
              <a:spcAft>
                <a:spcPts val="600"/>
              </a:spcAft>
              <a:buClr>
                <a:schemeClr val="tx2"/>
              </a:buClr>
              <a:buFont typeface="Arial" panose="020B0604020202020204" pitchFamily="34" charset="0"/>
              <a:buNone/>
              <a:tabLst/>
              <a:defRPr sz="1400" kern="1200">
                <a:solidFill>
                  <a:schemeClr val="tx1"/>
                </a:solidFill>
                <a:latin typeface="Arial" panose="020B0604020202020204" pitchFamily="34" charset="0"/>
                <a:ea typeface="+mn-ea"/>
                <a:cs typeface="Arial" panose="020B0604020202020204" pitchFamily="34" charset="0"/>
              </a:defRPr>
            </a:lvl2pPr>
            <a:lvl3pPr marL="0" indent="0" algn="l" defTabSz="180000" rtl="0" eaLnBrk="1" latinLnBrk="0" hangingPunct="1">
              <a:lnSpc>
                <a:spcPts val="1550"/>
              </a:lnSpc>
              <a:spcBef>
                <a:spcPts val="0"/>
              </a:spcBef>
              <a:spcAft>
                <a:spcPts val="400"/>
              </a:spcAft>
              <a:buClr>
                <a:schemeClr val="tx2"/>
              </a:buClr>
              <a:buFont typeface="System Font Regular"/>
              <a:buNone/>
              <a:defRPr sz="1200" kern="1200">
                <a:solidFill>
                  <a:schemeClr val="tx1"/>
                </a:solidFill>
                <a:latin typeface="Arial" panose="020B0604020202020204" pitchFamily="34" charset="0"/>
                <a:ea typeface="+mn-ea"/>
                <a:cs typeface="Arial" panose="020B0604020202020204" pitchFamily="34" charset="0"/>
              </a:defRPr>
            </a:lvl3pPr>
            <a:lvl4pPr marL="0" indent="0" algn="l" defTabSz="180000" rtl="0" eaLnBrk="1" latinLnBrk="0" hangingPunct="1">
              <a:lnSpc>
                <a:spcPts val="1200"/>
              </a:lnSpc>
              <a:spcBef>
                <a:spcPts val="600"/>
              </a:spcBef>
              <a:spcAft>
                <a:spcPts val="250"/>
              </a:spcAft>
              <a:buFont typeface="Arial" panose="020B0604020202020204" pitchFamily="34" charset="0"/>
              <a:buNone/>
              <a:defRPr sz="900" b="1" kern="1200">
                <a:solidFill>
                  <a:schemeClr val="tx1"/>
                </a:solidFill>
                <a:latin typeface="Arial" panose="020B0604020202020204" pitchFamily="34" charset="0"/>
                <a:ea typeface="+mn-ea"/>
                <a:cs typeface="Arial" panose="020B0604020202020204" pitchFamily="34" charset="0"/>
              </a:defRPr>
            </a:lvl4pPr>
            <a:lvl5pPr marL="0" indent="0" algn="l" defTabSz="180000" rtl="0" eaLnBrk="1" latinLnBrk="0" hangingPunct="1">
              <a:lnSpc>
                <a:spcPts val="1200"/>
              </a:lnSpc>
              <a:spcBef>
                <a:spcPts val="0"/>
              </a:spcBef>
              <a:spcAft>
                <a:spcPts val="300"/>
              </a:spcAft>
              <a:buFont typeface="Arial" panose="020B0604020202020204" pitchFamily="34" charset="0"/>
              <a:buNone/>
              <a:defRPr sz="900" kern="1200">
                <a:solidFill>
                  <a:schemeClr val="tx1"/>
                </a:solidFill>
                <a:latin typeface="Arial" panose="020B0604020202020204" pitchFamily="34" charset="0"/>
                <a:ea typeface="+mn-ea"/>
                <a:cs typeface="Arial" panose="020B0604020202020204" pitchFamily="34" charset="0"/>
              </a:defRPr>
            </a:lvl5pPr>
            <a:lvl6pPr marL="180000" indent="-180000" algn="l" defTabSz="180000" rtl="0" eaLnBrk="1" latinLnBrk="0" hangingPunct="1">
              <a:lnSpc>
                <a:spcPts val="1700"/>
              </a:lnSpc>
              <a:spcBef>
                <a:spcPts val="0"/>
              </a:spcBef>
              <a:spcAft>
                <a:spcPts val="0"/>
              </a:spcAft>
              <a:buClr>
                <a:schemeClr val="tx2"/>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6pPr>
            <a:lvl7pPr marL="360000" indent="-180000" algn="l" defTabSz="180000" rtl="0" eaLnBrk="1" latinLnBrk="0" hangingPunct="1">
              <a:lnSpc>
                <a:spcPts val="1550"/>
              </a:lnSpc>
              <a:spcBef>
                <a:spcPts val="0"/>
              </a:spcBef>
              <a:spcAft>
                <a:spcPts val="0"/>
              </a:spcAft>
              <a:buClr>
                <a:schemeClr val="tx2"/>
              </a:buClr>
              <a:buFont typeface="System Font Regular"/>
              <a:buChar char="-"/>
              <a:defRPr sz="1200" kern="1200">
                <a:solidFill>
                  <a:schemeClr val="tx1"/>
                </a:solidFill>
                <a:latin typeface="Arial" panose="020B0604020202020204" pitchFamily="34" charset="0"/>
                <a:ea typeface="+mn-ea"/>
                <a:cs typeface="Arial" panose="020B0604020202020204" pitchFamily="34" charset="0"/>
              </a:defRPr>
            </a:lvl7pPr>
            <a:lvl8pPr marL="540000" indent="-180000" algn="l" defTabSz="180000" rtl="0" eaLnBrk="1" latinLnBrk="0" hangingPunct="1">
              <a:lnSpc>
                <a:spcPts val="1200"/>
              </a:lnSpc>
              <a:spcBef>
                <a:spcPts val="0"/>
              </a:spcBef>
              <a:buClr>
                <a:schemeClr val="tx2"/>
              </a:buClr>
              <a:buFont typeface="Arial" panose="020B0604020202020204" pitchFamily="34" charset="0"/>
              <a:buChar char="•"/>
              <a:defRPr sz="900" kern="1200">
                <a:solidFill>
                  <a:schemeClr val="tx1"/>
                </a:solidFill>
                <a:latin typeface="Arial" panose="020B0604020202020204" pitchFamily="34" charset="0"/>
                <a:ea typeface="+mn-ea"/>
                <a:cs typeface="Arial" panose="020B0604020202020204" pitchFamily="34" charset="0"/>
              </a:defRPr>
            </a:lvl8pPr>
            <a:lvl9pPr marL="720000" indent="-180000" algn="l" defTabSz="180000" rtl="0" eaLnBrk="1" latinLnBrk="0" hangingPunct="1">
              <a:lnSpc>
                <a:spcPts val="1200"/>
              </a:lnSpc>
              <a:spcBef>
                <a:spcPts val="0"/>
              </a:spcBef>
              <a:buClr>
                <a:schemeClr val="tx2"/>
              </a:buClr>
              <a:buFont typeface="System Font Regular"/>
              <a:buChar char="-"/>
              <a:defRPr sz="900" kern="1200">
                <a:solidFill>
                  <a:schemeClr val="tx1"/>
                </a:solidFill>
                <a:latin typeface="Arial" panose="020B0604020202020204" pitchFamily="34" charset="0"/>
                <a:ea typeface="+mn-ea"/>
                <a:cs typeface="Arial" panose="020B0604020202020204" pitchFamily="34" charset="0"/>
              </a:defRPr>
            </a:lvl9pPr>
          </a:lstStyle>
          <a:p>
            <a:pPr marL="285750" indent="-285750">
              <a:buFont typeface="Arial" panose="020B0604020202020204" pitchFamily="34" charset="0"/>
              <a:buChar char="•"/>
            </a:pPr>
            <a:r>
              <a:rPr lang="en-US" dirty="0" smtClean="0"/>
              <a:t>Projects &amp; New Technology</a:t>
            </a:r>
          </a:p>
          <a:p>
            <a:pPr marL="645750" lvl="6" indent="-285750"/>
            <a:r>
              <a:rPr lang="en-US" sz="1600" dirty="0" smtClean="0"/>
              <a:t>Op Retail</a:t>
            </a:r>
          </a:p>
          <a:p>
            <a:pPr marL="645750" lvl="6" indent="-285750"/>
            <a:r>
              <a:rPr lang="en-US" sz="1600" dirty="0" smtClean="0"/>
              <a:t>Knife Crime – Responsible retailer</a:t>
            </a:r>
          </a:p>
          <a:p>
            <a:pPr marL="645750" lvl="6" indent="-285750"/>
            <a:r>
              <a:rPr lang="en-US" sz="1600" dirty="0" smtClean="0"/>
              <a:t>Facial recognition</a:t>
            </a:r>
          </a:p>
          <a:p>
            <a:pPr marL="342900" lvl="5" indent="-342900"/>
            <a:endParaRPr lang="en-US" sz="1800" dirty="0" smtClean="0"/>
          </a:p>
          <a:p>
            <a:pPr lvl="1"/>
            <a:endParaRPr lang="en-US" dirty="0" smtClean="0"/>
          </a:p>
          <a:p>
            <a:pPr marL="0" lvl="5" indent="0">
              <a:buNone/>
            </a:pPr>
            <a:endParaRPr lang="en-US" sz="1800" dirty="0" smtClean="0"/>
          </a:p>
          <a:p>
            <a:pPr indent="0"/>
            <a:endParaRPr lang="en-US" dirty="0" smtClean="0"/>
          </a:p>
          <a:p>
            <a:pPr marL="10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912562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Crime Prevention</a:t>
            </a:r>
            <a:endParaRPr lang="en-GB" dirty="0"/>
          </a:p>
        </p:txBody>
      </p:sp>
      <p:sp>
        <p:nvSpPr>
          <p:cNvPr id="3" name="Text Placeholder 2"/>
          <p:cNvSpPr>
            <a:spLocks noGrp="1"/>
          </p:cNvSpPr>
          <p:nvPr>
            <p:ph type="body" sz="quarter" idx="11"/>
          </p:nvPr>
        </p:nvSpPr>
        <p:spPr>
          <a:xfrm>
            <a:off x="468923" y="1019555"/>
            <a:ext cx="11254154" cy="4311181"/>
          </a:xfrm>
        </p:spPr>
        <p:txBody>
          <a:bodyPr/>
          <a:lstStyle/>
          <a:p>
            <a:pPr lvl="0"/>
            <a:r>
              <a:rPr lang="en-GB" dirty="0" smtClean="0"/>
              <a:t>At the BCH we provide a wide variety of crime prevention advice</a:t>
            </a:r>
          </a:p>
          <a:p>
            <a:pPr lvl="0"/>
            <a:r>
              <a:rPr lang="en-GB" dirty="0" smtClean="0"/>
              <a:t>We can also provide Environmental Visual Audits (EVAs)</a:t>
            </a:r>
          </a:p>
          <a:p>
            <a:pPr lvl="0"/>
            <a:r>
              <a:rPr lang="en-GB" dirty="0" smtClean="0"/>
              <a:t>The </a:t>
            </a:r>
            <a:r>
              <a:rPr lang="en-GB" dirty="0" err="1" smtClean="0"/>
              <a:t>met’s</a:t>
            </a:r>
            <a:r>
              <a:rPr lang="en-GB" dirty="0" smtClean="0"/>
              <a:t> website has a section on Business Crime Prevention advice</a:t>
            </a:r>
          </a:p>
          <a:p>
            <a:pPr lvl="0"/>
            <a:r>
              <a:rPr lang="en-GB" dirty="0" smtClean="0"/>
              <a:t>We have also created advice in forms of 10 principles of crime prevention &amp; Violence against staff</a:t>
            </a:r>
          </a:p>
          <a:p>
            <a:pPr lvl="0"/>
            <a:r>
              <a:rPr lang="en-GB" dirty="0">
                <a:hlinkClick r:id="rId2"/>
              </a:rPr>
              <a:t>https://www.met.police.uk/cp/crime-prevention/keeping-business-safe-from-crime</a:t>
            </a:r>
            <a:r>
              <a:rPr lang="en-GB" dirty="0" smtClean="0">
                <a:hlinkClick r:id="rId2"/>
              </a:rPr>
              <a:t>/</a:t>
            </a:r>
            <a:endParaRPr lang="en-GB" dirty="0" smtClean="0"/>
          </a:p>
          <a:p>
            <a:pPr lvl="0"/>
            <a:r>
              <a:rPr lang="en-GB" dirty="0" smtClean="0"/>
              <a:t>Advice can also be found on </a:t>
            </a:r>
            <a:r>
              <a:rPr lang="en-GB" dirty="0" smtClean="0">
                <a:hlinkClick r:id="rId3"/>
              </a:rPr>
              <a:t>www.NBCC.police.uk</a:t>
            </a:r>
            <a:endParaRPr lang="en-GB" dirty="0" smtClean="0"/>
          </a:p>
          <a:p>
            <a:pPr lvl="0"/>
            <a:endParaRPr lang="en-GB" dirty="0" smtClean="0"/>
          </a:p>
          <a:p>
            <a:pPr lvl="0"/>
            <a:endParaRPr lang="en-GB" dirty="0"/>
          </a:p>
        </p:txBody>
      </p:sp>
      <p:pic>
        <p:nvPicPr>
          <p:cNvPr id="4" name="Picture 3"/>
          <p:cNvPicPr>
            <a:picLocks noChangeAspect="1"/>
          </p:cNvPicPr>
          <p:nvPr/>
        </p:nvPicPr>
        <p:blipFill rotWithShape="1">
          <a:blip r:embed="rId4"/>
          <a:srcRect l="11869" t="18339" r="13770" b="10248"/>
          <a:stretch/>
        </p:blipFill>
        <p:spPr>
          <a:xfrm>
            <a:off x="87260" y="3307991"/>
            <a:ext cx="3947707" cy="2369489"/>
          </a:xfrm>
          <a:prstGeom prst="rect">
            <a:avLst/>
          </a:prstGeom>
        </p:spPr>
      </p:pic>
      <p:pic>
        <p:nvPicPr>
          <p:cNvPr id="5" name="Picture 4"/>
          <p:cNvPicPr>
            <a:picLocks noChangeAspect="1"/>
          </p:cNvPicPr>
          <p:nvPr/>
        </p:nvPicPr>
        <p:blipFill rotWithShape="1">
          <a:blip r:embed="rId5"/>
          <a:srcRect l="12835" t="26694" r="38488" b="23321"/>
          <a:stretch/>
        </p:blipFill>
        <p:spPr>
          <a:xfrm>
            <a:off x="4094923" y="3307990"/>
            <a:ext cx="3691996" cy="2369489"/>
          </a:xfrm>
          <a:prstGeom prst="rect">
            <a:avLst/>
          </a:prstGeom>
        </p:spPr>
      </p:pic>
      <p:pic>
        <p:nvPicPr>
          <p:cNvPr id="6" name="Picture 5"/>
          <p:cNvPicPr>
            <a:picLocks noChangeAspect="1"/>
          </p:cNvPicPr>
          <p:nvPr/>
        </p:nvPicPr>
        <p:blipFill rotWithShape="1">
          <a:blip r:embed="rId6"/>
          <a:srcRect l="12369" t="18338" r="14106" b="13862"/>
          <a:stretch/>
        </p:blipFill>
        <p:spPr>
          <a:xfrm>
            <a:off x="7874467" y="3307990"/>
            <a:ext cx="4111301" cy="2369490"/>
          </a:xfrm>
          <a:prstGeom prst="rect">
            <a:avLst/>
          </a:prstGeom>
        </p:spPr>
      </p:pic>
    </p:spTree>
    <p:extLst>
      <p:ext uri="{BB962C8B-B14F-4D97-AF65-F5344CB8AC3E}">
        <p14:creationId xmlns:p14="http://schemas.microsoft.com/office/powerpoint/2010/main" val="45632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 Solving</a:t>
            </a:r>
            <a:endParaRPr lang="en-GB" dirty="0"/>
          </a:p>
        </p:txBody>
      </p:sp>
      <p:sp>
        <p:nvSpPr>
          <p:cNvPr id="3" name="Text Placeholder 2"/>
          <p:cNvSpPr>
            <a:spLocks noGrp="1"/>
          </p:cNvSpPr>
          <p:nvPr>
            <p:ph type="body" sz="quarter" idx="11"/>
          </p:nvPr>
        </p:nvSpPr>
        <p:spPr>
          <a:xfrm>
            <a:off x="468923" y="1397000"/>
            <a:ext cx="11254154" cy="4479014"/>
          </a:xfrm>
        </p:spPr>
        <p:txBody>
          <a:bodyPr/>
          <a:lstStyle/>
          <a:p>
            <a:r>
              <a:rPr lang="en-GB" dirty="0" smtClean="0"/>
              <a:t>Problem solving can take many forms, and can have many strategies to cope.</a:t>
            </a:r>
          </a:p>
          <a:p>
            <a:r>
              <a:rPr lang="en-GB" dirty="0" smtClean="0"/>
              <a:t>Crime Prevention and problem solving can go hand in hand.</a:t>
            </a:r>
          </a:p>
          <a:p>
            <a:r>
              <a:rPr lang="en-GB" dirty="0" smtClean="0"/>
              <a:t>If you are having particular problems we can conduct a Environmental Visual Audit, where we will create a report which will have recommendations of actions you need take. Or we can provide you with crime prevention advice which you can then utilise to solve the problem.</a:t>
            </a:r>
          </a:p>
          <a:p>
            <a:endParaRPr lang="en-GB" dirty="0"/>
          </a:p>
          <a:p>
            <a:r>
              <a:rPr lang="en-GB" dirty="0" smtClean="0"/>
              <a:t>We also work with partner agencies and different departments in the met, to work in partnership to solve problems. </a:t>
            </a:r>
          </a:p>
          <a:p>
            <a:r>
              <a:rPr lang="en-GB" dirty="0" smtClean="0"/>
              <a:t>One of these is partners is OPAL which is formed of police officers nationally who tackle serious and organised acquisitive crime. Obviously the MPS has come out top for the most offences committed during this week (thefts and violence), followed closely by Sussex, Northamptonshire and Surrey forces. Overall Mondays and Tuesdays have the largest number of offences committed on, with a small decline on Friday and Saturdays. Times are from 4pm – 6pm where we see the largest number of offences committed on each day of the week, followed closely by noon to 2pm. </a:t>
            </a:r>
          </a:p>
          <a:p>
            <a:endParaRPr lang="en-GB" dirty="0"/>
          </a:p>
        </p:txBody>
      </p:sp>
    </p:spTree>
    <p:extLst>
      <p:ext uri="{BB962C8B-B14F-4D97-AF65-F5344CB8AC3E}">
        <p14:creationId xmlns:p14="http://schemas.microsoft.com/office/powerpoint/2010/main" val="2068926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on lack of reporting</a:t>
            </a:r>
            <a:endParaRPr lang="en-GB" dirty="0"/>
          </a:p>
        </p:txBody>
      </p:sp>
      <p:sp>
        <p:nvSpPr>
          <p:cNvPr id="3" name="Text Placeholder 2"/>
          <p:cNvSpPr>
            <a:spLocks noGrp="1"/>
          </p:cNvSpPr>
          <p:nvPr>
            <p:ph type="body" sz="quarter" idx="11"/>
          </p:nvPr>
        </p:nvSpPr>
        <p:spPr>
          <a:xfrm>
            <a:off x="468923" y="1340016"/>
            <a:ext cx="11254154" cy="3885565"/>
          </a:xfrm>
        </p:spPr>
        <p:txBody>
          <a:bodyPr/>
          <a:lstStyle/>
          <a:p>
            <a:r>
              <a:rPr lang="en-GB" dirty="0" smtClean="0"/>
              <a:t>If a crime isn’t reported we don’t know it is happening.</a:t>
            </a:r>
            <a:endParaRPr lang="en-GB" dirty="0"/>
          </a:p>
          <a:p>
            <a:r>
              <a:rPr lang="en-GB" dirty="0" smtClean="0"/>
              <a:t>The met has to prioritise its resources, we rely on our data, which is mainly based on crime reporting. If one store reports 50 crimes but another reports only 5, the problem form our point of view would be at the store with 50 crimes</a:t>
            </a:r>
          </a:p>
          <a:p>
            <a:r>
              <a:rPr lang="en-GB" dirty="0" smtClean="0"/>
              <a:t>more police resources will be placed in the area with the higher crime rate.</a:t>
            </a:r>
          </a:p>
          <a:p>
            <a:r>
              <a:rPr lang="en-GB" dirty="0" smtClean="0"/>
              <a:t>BUT …</a:t>
            </a:r>
          </a:p>
          <a:p>
            <a:r>
              <a:rPr lang="en-GB" dirty="0" smtClean="0"/>
              <a:t>In reality they may both experience the same level of crime</a:t>
            </a:r>
          </a:p>
          <a:p>
            <a:endParaRPr lang="en-GB" dirty="0"/>
          </a:p>
          <a:p>
            <a:r>
              <a:rPr lang="en-GB" dirty="0" smtClean="0"/>
              <a:t>When crime is reported we still need support from staff at the store, if they won’t support a prosecution the case will not be taken further.</a:t>
            </a:r>
            <a:endParaRPr lang="en-GB" dirty="0"/>
          </a:p>
        </p:txBody>
      </p:sp>
    </p:spTree>
    <p:extLst>
      <p:ext uri="{BB962C8B-B14F-4D97-AF65-F5344CB8AC3E}">
        <p14:creationId xmlns:p14="http://schemas.microsoft.com/office/powerpoint/2010/main" val="168561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923" y="228644"/>
            <a:ext cx="11254154" cy="518780"/>
          </a:xfrm>
        </p:spPr>
        <p:txBody>
          <a:bodyPr/>
          <a:lstStyle/>
          <a:p>
            <a:r>
              <a:rPr lang="en-GB" dirty="0" smtClean="0"/>
              <a:t>Op Retail - Overview</a:t>
            </a:r>
            <a:endParaRPr lang="en-GB" dirty="0"/>
          </a:p>
        </p:txBody>
      </p:sp>
      <p:sp>
        <p:nvSpPr>
          <p:cNvPr id="3" name="Text Placeholder 2"/>
          <p:cNvSpPr>
            <a:spLocks noGrp="1"/>
          </p:cNvSpPr>
          <p:nvPr>
            <p:ph type="body" sz="quarter" idx="11"/>
          </p:nvPr>
        </p:nvSpPr>
        <p:spPr>
          <a:xfrm>
            <a:off x="468923" y="839084"/>
            <a:ext cx="11254154" cy="4997173"/>
          </a:xfrm>
        </p:spPr>
        <p:txBody>
          <a:bodyPr/>
          <a:lstStyle/>
          <a:p>
            <a:endParaRPr lang="en-GB" b="0" dirty="0" smtClean="0"/>
          </a:p>
          <a:p>
            <a:r>
              <a:rPr lang="en-GB" b="0" dirty="0" smtClean="0"/>
              <a:t>OP </a:t>
            </a:r>
            <a:r>
              <a:rPr lang="en-GB" b="0" dirty="0"/>
              <a:t>Retail is the stream lining of ‘simple’ Theft from Shop crime reporting to the MPS </a:t>
            </a:r>
            <a:r>
              <a:rPr lang="en-GB" b="0" dirty="0" smtClean="0"/>
              <a:t>where no offender </a:t>
            </a:r>
            <a:r>
              <a:rPr lang="en-GB" b="0" dirty="0"/>
              <a:t>is detained and no violence or abuse has </a:t>
            </a:r>
            <a:r>
              <a:rPr lang="en-GB" b="0" dirty="0" smtClean="0"/>
              <a:t>occurred. </a:t>
            </a:r>
          </a:p>
          <a:p>
            <a:r>
              <a:rPr lang="en-GB" b="0" dirty="0"/>
              <a:t>Op Retail aims to streamline the process of CCTV retrieval, making the process easier </a:t>
            </a:r>
            <a:r>
              <a:rPr lang="en-GB" b="0" dirty="0" smtClean="0"/>
              <a:t>and resource </a:t>
            </a:r>
            <a:r>
              <a:rPr lang="en-GB" b="0" dirty="0"/>
              <a:t>/ time intensive for both informants (retail store staff) and officers. Removing the </a:t>
            </a:r>
            <a:r>
              <a:rPr lang="en-GB" b="0" dirty="0" smtClean="0"/>
              <a:t>need for </a:t>
            </a:r>
            <a:r>
              <a:rPr lang="en-GB" b="0" dirty="0"/>
              <a:t>officers to attend the venue to take the statement and retrieve the CCTV put the onus on </a:t>
            </a:r>
            <a:r>
              <a:rPr lang="en-GB" b="0" dirty="0" smtClean="0"/>
              <a:t>the informant </a:t>
            </a:r>
            <a:r>
              <a:rPr lang="en-GB" b="0" dirty="0"/>
              <a:t>to fill in and return the pack, thus saving travel and administration time for officers </a:t>
            </a:r>
            <a:r>
              <a:rPr lang="en-GB" b="0" dirty="0" smtClean="0"/>
              <a:t>and removes </a:t>
            </a:r>
            <a:r>
              <a:rPr lang="en-GB" b="0" dirty="0"/>
              <a:t>the need to book a suitable date and time to attend at the informant’s convenience. </a:t>
            </a:r>
            <a:endParaRPr lang="en-GB" b="0" dirty="0" smtClean="0"/>
          </a:p>
          <a:p>
            <a:r>
              <a:rPr lang="en-GB" b="0" dirty="0" smtClean="0"/>
              <a:t>The pack </a:t>
            </a:r>
            <a:r>
              <a:rPr lang="en-GB" b="0" dirty="0"/>
              <a:t>is completed at the informant’s discretion and also removes the possibility of </a:t>
            </a:r>
            <a:r>
              <a:rPr lang="en-GB" b="0" dirty="0" smtClean="0"/>
              <a:t>informants being </a:t>
            </a:r>
            <a:r>
              <a:rPr lang="en-GB" b="0" dirty="0"/>
              <a:t>‘let down’ by the police not attending due to conflicting workloads, which in turn </a:t>
            </a:r>
            <a:r>
              <a:rPr lang="en-GB" b="0" dirty="0" smtClean="0"/>
              <a:t>could help </a:t>
            </a:r>
            <a:r>
              <a:rPr lang="en-GB" b="0" dirty="0"/>
              <a:t>sustain a good working relationship between retailers and the </a:t>
            </a:r>
            <a:r>
              <a:rPr lang="en-GB" b="0" dirty="0" smtClean="0"/>
              <a:t>police.</a:t>
            </a:r>
          </a:p>
          <a:p>
            <a:endParaRPr lang="en-GB" b="0" dirty="0" smtClean="0"/>
          </a:p>
          <a:p>
            <a:r>
              <a:rPr lang="en-GB" b="0" dirty="0" smtClean="0"/>
              <a:t>You should all have heard of Op Retail by now so if you have any questions about this please ask at the end.</a:t>
            </a:r>
            <a:endParaRPr lang="en-GB" b="0" dirty="0"/>
          </a:p>
        </p:txBody>
      </p:sp>
    </p:spTree>
    <p:extLst>
      <p:ext uri="{BB962C8B-B14F-4D97-AF65-F5344CB8AC3E}">
        <p14:creationId xmlns:p14="http://schemas.microsoft.com/office/powerpoint/2010/main" val="1840554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923" y="85520"/>
            <a:ext cx="11254154" cy="479024"/>
          </a:xfrm>
        </p:spPr>
        <p:txBody>
          <a:bodyPr/>
          <a:lstStyle/>
          <a:p>
            <a:pPr algn="ctr"/>
            <a:r>
              <a:rPr lang="en-GB" dirty="0" smtClean="0"/>
              <a:t>Steaming</a:t>
            </a:r>
            <a:endParaRPr lang="en-GB" dirty="0"/>
          </a:p>
        </p:txBody>
      </p:sp>
      <p:sp>
        <p:nvSpPr>
          <p:cNvPr id="3" name="Text Placeholder 2"/>
          <p:cNvSpPr>
            <a:spLocks noGrp="1"/>
          </p:cNvSpPr>
          <p:nvPr>
            <p:ph type="body" sz="quarter" idx="11"/>
          </p:nvPr>
        </p:nvSpPr>
        <p:spPr>
          <a:xfrm>
            <a:off x="198783" y="497177"/>
            <a:ext cx="11839492" cy="5251616"/>
          </a:xfrm>
        </p:spPr>
        <p:txBody>
          <a:bodyPr/>
          <a:lstStyle/>
          <a:p>
            <a:r>
              <a:rPr lang="en-GB" dirty="0" smtClean="0"/>
              <a:t>What is Steaming?</a:t>
            </a:r>
          </a:p>
          <a:p>
            <a:r>
              <a:rPr lang="en-GB" b="0" dirty="0" smtClean="0"/>
              <a:t>	Is </a:t>
            </a:r>
            <a:r>
              <a:rPr lang="en-GB" b="0" dirty="0"/>
              <a:t>a group employing distraction tactics, intimidation or actual violence against staff to commit theft. Also known as Flash </a:t>
            </a:r>
            <a:r>
              <a:rPr lang="en-GB" b="0" dirty="0" smtClean="0"/>
              <a:t>	Rob </a:t>
            </a:r>
            <a:r>
              <a:rPr lang="en-GB" b="0" dirty="0"/>
              <a:t>or </a:t>
            </a:r>
            <a:r>
              <a:rPr lang="en-GB" b="0" dirty="0" smtClean="0"/>
              <a:t>	Flash </a:t>
            </a:r>
            <a:r>
              <a:rPr lang="en-GB" b="0" dirty="0"/>
              <a:t>Mob Robberies. The National Retail Federation call them “Multiple Offender Crimes” using “Flash Mob </a:t>
            </a:r>
            <a:r>
              <a:rPr lang="en-GB" b="0" dirty="0" smtClean="0"/>
              <a:t>	Tactics</a:t>
            </a:r>
            <a:r>
              <a:rPr lang="en-GB" b="0" dirty="0"/>
              <a:t>”. </a:t>
            </a:r>
          </a:p>
          <a:p>
            <a:r>
              <a:rPr lang="en-GB" dirty="0" smtClean="0"/>
              <a:t>Basic </a:t>
            </a:r>
            <a:r>
              <a:rPr lang="en-GB" dirty="0"/>
              <a:t>Crime Prevention Advice:</a:t>
            </a:r>
          </a:p>
          <a:p>
            <a:r>
              <a:rPr lang="en-GB" b="0" dirty="0"/>
              <a:t>	* Security Officers, where possible, should be </a:t>
            </a:r>
            <a:r>
              <a:rPr lang="en-GB" b="0" dirty="0" smtClean="0"/>
              <a:t>visible </a:t>
            </a:r>
          </a:p>
          <a:p>
            <a:r>
              <a:rPr lang="en-GB" b="0" dirty="0"/>
              <a:t>	</a:t>
            </a:r>
            <a:r>
              <a:rPr lang="en-GB" b="0" dirty="0" smtClean="0"/>
              <a:t>*  </a:t>
            </a:r>
            <a:r>
              <a:rPr lang="en-GB" b="0" dirty="0"/>
              <a:t>Minimise the number of entry </a:t>
            </a:r>
            <a:r>
              <a:rPr lang="en-GB" b="0" dirty="0" smtClean="0"/>
              <a:t>points </a:t>
            </a:r>
          </a:p>
          <a:p>
            <a:r>
              <a:rPr lang="en-GB" b="0" dirty="0" smtClean="0"/>
              <a:t>	*  </a:t>
            </a:r>
            <a:r>
              <a:rPr lang="en-GB" b="0" dirty="0"/>
              <a:t>Check and test building security and emergency </a:t>
            </a:r>
            <a:r>
              <a:rPr lang="en-GB" b="0" dirty="0" smtClean="0"/>
              <a:t>systems   	</a:t>
            </a:r>
          </a:p>
          <a:p>
            <a:pPr indent="0"/>
            <a:r>
              <a:rPr lang="en-GB" b="0" dirty="0"/>
              <a:t>	</a:t>
            </a:r>
            <a:r>
              <a:rPr lang="en-GB" b="0" dirty="0" smtClean="0"/>
              <a:t>*	Ensure </a:t>
            </a:r>
            <a:r>
              <a:rPr lang="en-GB" b="0" dirty="0"/>
              <a:t>CCTV coverage is fully operational and can provide highest recording </a:t>
            </a:r>
            <a:r>
              <a:rPr lang="en-GB" b="0" dirty="0" smtClean="0"/>
              <a:t>resolution </a:t>
            </a:r>
          </a:p>
          <a:p>
            <a:pPr indent="0"/>
            <a:r>
              <a:rPr lang="en-GB" b="0" dirty="0" smtClean="0"/>
              <a:t>	*	Ensure </a:t>
            </a:r>
            <a:r>
              <a:rPr lang="en-GB" b="0" dirty="0"/>
              <a:t>the outside areas are clear of debris, dustbins, </a:t>
            </a:r>
            <a:r>
              <a:rPr lang="en-GB" b="0" dirty="0" smtClean="0"/>
              <a:t>ladders</a:t>
            </a:r>
            <a:r>
              <a:rPr lang="en-GB" b="0" dirty="0"/>
              <a:t>, tools and </a:t>
            </a:r>
            <a:r>
              <a:rPr lang="en-GB" b="0" dirty="0" smtClean="0"/>
              <a:t>equipment </a:t>
            </a:r>
          </a:p>
          <a:p>
            <a:pPr indent="0"/>
            <a:r>
              <a:rPr lang="en-GB" b="0" dirty="0" smtClean="0"/>
              <a:t>	*	All </a:t>
            </a:r>
            <a:r>
              <a:rPr lang="en-GB" b="0" dirty="0"/>
              <a:t>staff should remain vigilant</a:t>
            </a:r>
          </a:p>
          <a:p>
            <a:endParaRPr lang="en-GB" dirty="0" smtClean="0"/>
          </a:p>
          <a:p>
            <a:r>
              <a:rPr lang="en-GB" dirty="0" smtClean="0"/>
              <a:t>MPS </a:t>
            </a:r>
            <a:r>
              <a:rPr lang="en-GB" dirty="0"/>
              <a:t>Strategy:</a:t>
            </a:r>
          </a:p>
          <a:p>
            <a:r>
              <a:rPr lang="en-GB" b="0" dirty="0"/>
              <a:t>	* Social media </a:t>
            </a:r>
            <a:r>
              <a:rPr lang="en-GB" b="0" dirty="0" smtClean="0"/>
              <a:t>monitoring</a:t>
            </a:r>
            <a:r>
              <a:rPr lang="en-GB" b="0" dirty="0"/>
              <a:t>	* Communication to </a:t>
            </a:r>
            <a:r>
              <a:rPr lang="en-GB" b="0" dirty="0" smtClean="0"/>
              <a:t>businesses</a:t>
            </a:r>
            <a:r>
              <a:rPr lang="en-GB" b="0" dirty="0"/>
              <a:t>	* Increased police </a:t>
            </a:r>
            <a:r>
              <a:rPr lang="en-GB" b="0" dirty="0" smtClean="0"/>
              <a:t>presence</a:t>
            </a:r>
            <a:r>
              <a:rPr lang="en-GB" b="0" dirty="0"/>
              <a:t>	* Robust action and tactics to </a:t>
            </a:r>
            <a:r>
              <a:rPr lang="en-GB" b="0" dirty="0" smtClean="0"/>
              <a:t>	apprehend</a:t>
            </a:r>
            <a:r>
              <a:rPr lang="en-GB" b="0" dirty="0"/>
              <a:t>, </a:t>
            </a:r>
            <a:r>
              <a:rPr lang="en-GB" b="0" dirty="0" smtClean="0"/>
              <a:t>	prevent </a:t>
            </a:r>
            <a:r>
              <a:rPr lang="en-GB" b="0" dirty="0"/>
              <a:t>and deter </a:t>
            </a:r>
            <a:r>
              <a:rPr lang="en-GB" b="0" dirty="0" smtClean="0"/>
              <a:t>offences</a:t>
            </a:r>
            <a:r>
              <a:rPr lang="en-GB" b="0" dirty="0"/>
              <a:t>	* Facial recognition and digital assets to identify offenders</a:t>
            </a:r>
          </a:p>
          <a:p>
            <a:endParaRPr lang="en-GB" dirty="0"/>
          </a:p>
        </p:txBody>
      </p:sp>
    </p:spTree>
    <p:extLst>
      <p:ext uri="{BB962C8B-B14F-4D97-AF65-F5344CB8AC3E}">
        <p14:creationId xmlns:p14="http://schemas.microsoft.com/office/powerpoint/2010/main" val="3555557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66977" y="99612"/>
            <a:ext cx="11871298" cy="5863866"/>
          </a:xfrm>
        </p:spPr>
        <p:txBody>
          <a:bodyPr/>
          <a:lstStyle/>
          <a:p>
            <a:r>
              <a:rPr lang="en-GB" sz="1200" dirty="0" smtClean="0"/>
              <a:t>Staying </a:t>
            </a:r>
            <a:r>
              <a:rPr lang="en-GB" sz="1200" dirty="0"/>
              <a:t>Safe</a:t>
            </a:r>
            <a:r>
              <a:rPr lang="en-GB" sz="1200" dirty="0" smtClean="0"/>
              <a:t>:</a:t>
            </a:r>
          </a:p>
          <a:p>
            <a:r>
              <a:rPr lang="en-GB" sz="1200" b="0" dirty="0"/>
              <a:t>	</a:t>
            </a:r>
            <a:r>
              <a:rPr lang="en-GB" sz="1200" b="0" dirty="0" smtClean="0"/>
              <a:t>* </a:t>
            </a:r>
            <a:r>
              <a:rPr lang="en-GB" sz="1200" b="0" dirty="0"/>
              <a:t>Head to a place of safety like a staff or store </a:t>
            </a:r>
            <a:r>
              <a:rPr lang="en-GB" sz="1200" b="0" dirty="0" smtClean="0"/>
              <a:t>room</a:t>
            </a:r>
          </a:p>
          <a:p>
            <a:pPr>
              <a:lnSpc>
                <a:spcPct val="100000"/>
              </a:lnSpc>
            </a:pPr>
            <a:r>
              <a:rPr lang="en-GB" sz="1200" b="0" dirty="0"/>
              <a:t>	</a:t>
            </a:r>
            <a:r>
              <a:rPr lang="en-GB" sz="1200" b="0" dirty="0" smtClean="0"/>
              <a:t>* </a:t>
            </a:r>
            <a:r>
              <a:rPr lang="en-GB" sz="1200" b="0" dirty="0"/>
              <a:t>Dial 999 asking for police</a:t>
            </a:r>
          </a:p>
          <a:p>
            <a:pPr>
              <a:lnSpc>
                <a:spcPct val="100000"/>
              </a:lnSpc>
            </a:pPr>
            <a:r>
              <a:rPr lang="en-GB" sz="1200" b="0" dirty="0"/>
              <a:t>	* Monitor CCTV and update authorities in real time</a:t>
            </a:r>
          </a:p>
          <a:p>
            <a:pPr>
              <a:lnSpc>
                <a:spcPct val="100000"/>
              </a:lnSpc>
            </a:pPr>
            <a:r>
              <a:rPr lang="en-GB" sz="1200" b="0" dirty="0"/>
              <a:t>	* Where possible alert other stores via town link radios etc.</a:t>
            </a:r>
          </a:p>
          <a:p>
            <a:pPr>
              <a:lnSpc>
                <a:spcPct val="100000"/>
              </a:lnSpc>
            </a:pPr>
            <a:r>
              <a:rPr lang="en-GB" sz="1200" b="0" dirty="0"/>
              <a:t>	* Do not engage with offenders especially if weapons seen/intimated</a:t>
            </a:r>
          </a:p>
          <a:p>
            <a:pPr>
              <a:lnSpc>
                <a:spcPct val="100000"/>
              </a:lnSpc>
            </a:pPr>
            <a:r>
              <a:rPr lang="en-GB" sz="1200" b="0" dirty="0"/>
              <a:t>	* Yours and customer safety is paramount</a:t>
            </a:r>
          </a:p>
          <a:p>
            <a:r>
              <a:rPr lang="en-GB" sz="1200" dirty="0" smtClean="0"/>
              <a:t>Effective </a:t>
            </a:r>
            <a:r>
              <a:rPr lang="en-GB" sz="1200" dirty="0"/>
              <a:t>Reporting:</a:t>
            </a:r>
          </a:p>
          <a:p>
            <a:pPr>
              <a:lnSpc>
                <a:spcPct val="100000"/>
              </a:lnSpc>
            </a:pPr>
            <a:r>
              <a:rPr lang="en-GB" sz="1200" b="0" dirty="0"/>
              <a:t>	* Activate your panic alarm AND dial 999 / get to a place of safety</a:t>
            </a:r>
          </a:p>
          <a:p>
            <a:pPr>
              <a:lnSpc>
                <a:spcPct val="100000"/>
              </a:lnSpc>
            </a:pPr>
            <a:r>
              <a:rPr lang="en-GB" sz="1200" b="0" dirty="0"/>
              <a:t>	* Be clear when speaking with the operator, state location and that a Robbery is taking place with any injuries</a:t>
            </a:r>
          </a:p>
          <a:p>
            <a:pPr>
              <a:lnSpc>
                <a:spcPct val="100000"/>
              </a:lnSpc>
            </a:pPr>
            <a:r>
              <a:rPr lang="en-GB" sz="1200" b="0" dirty="0"/>
              <a:t>	* Make sure you include any weapons seen or perceived – this could be objects in pockets and even verbal threat of “</a:t>
            </a:r>
            <a:r>
              <a:rPr lang="en-GB" sz="1200" b="0" dirty="0" smtClean="0"/>
              <a:t>I’ve got </a:t>
            </a:r>
            <a:r>
              <a:rPr lang="en-GB" sz="1200" b="0" dirty="0"/>
              <a:t>a knife” and “I’m </a:t>
            </a:r>
            <a:r>
              <a:rPr lang="en-GB" sz="1200" b="0" dirty="0" err="1"/>
              <a:t>gonna</a:t>
            </a:r>
            <a:r>
              <a:rPr lang="en-GB" sz="1200" b="0" dirty="0"/>
              <a:t> f**k you up” –  you and the customers are priority being in fear for your safety.  This also </a:t>
            </a:r>
            <a:r>
              <a:rPr lang="en-GB" sz="1200" b="0" dirty="0" smtClean="0"/>
              <a:t>adds </a:t>
            </a:r>
            <a:r>
              <a:rPr lang="en-GB" sz="1200" b="0" dirty="0"/>
              <a:t>to the severity and urgency of a police response</a:t>
            </a:r>
          </a:p>
          <a:p>
            <a:pPr>
              <a:lnSpc>
                <a:spcPct val="100000"/>
              </a:lnSpc>
            </a:pPr>
            <a:r>
              <a:rPr lang="en-GB" sz="1200" b="0" dirty="0"/>
              <a:t>	* Include the number of offenders, descriptions (male, female, height, build, skin colour, accents, etc.) plus any </a:t>
            </a:r>
            <a:r>
              <a:rPr lang="en-GB" sz="1200" b="0" dirty="0" smtClean="0"/>
              <a:t>identifying clothing </a:t>
            </a:r>
            <a:r>
              <a:rPr lang="en-GB" sz="1200" b="0" dirty="0"/>
              <a:t>etc.* When officers are on route they will be actively looking for these descriptive factors* </a:t>
            </a:r>
          </a:p>
          <a:p>
            <a:pPr>
              <a:lnSpc>
                <a:spcPct val="100000"/>
              </a:lnSpc>
            </a:pPr>
            <a:r>
              <a:rPr lang="en-GB" sz="1200" b="0" dirty="0"/>
              <a:t>	* State the actions, threats, verbal language used, the groups demeanour, recklessness, language, their aim or goal for </a:t>
            </a:r>
            <a:r>
              <a:rPr lang="en-GB" sz="1200" b="0" dirty="0" smtClean="0"/>
              <a:t>entering </a:t>
            </a:r>
            <a:r>
              <a:rPr lang="en-GB" sz="1200" b="0" dirty="0"/>
              <a:t>the store, plus any items that have been stolen</a:t>
            </a:r>
          </a:p>
          <a:p>
            <a:pPr>
              <a:lnSpc>
                <a:spcPct val="100000"/>
              </a:lnSpc>
            </a:pPr>
            <a:r>
              <a:rPr lang="en-GB" sz="1200" b="0" dirty="0" smtClean="0"/>
              <a:t>	* The operator will ask you the above list of questions and more to aide officers on route so make sure  you articulate them as clearly and as concise as possible. If you can visually try to remember any offenders faces/eyes/distinguishing marks, and clothing because you will be asked “Would you recognise any of them again?” and/or “do you know these offenders?”    							 </a:t>
            </a:r>
            <a:r>
              <a:rPr lang="en-GB" sz="1200" dirty="0" smtClean="0"/>
              <a:t>FINALLY: Listen to the officers on scene, they are in charge of injuries, suspects and property</a:t>
            </a:r>
            <a:endParaRPr lang="en-GB" sz="1200" b="0" dirty="0" smtClean="0"/>
          </a:p>
          <a:p>
            <a:pPr>
              <a:lnSpc>
                <a:spcPct val="100000"/>
              </a:lnSpc>
            </a:pPr>
            <a:r>
              <a:rPr lang="en-GB" sz="1200" b="0" dirty="0"/>
              <a:t>	   “do you know any of these offenders?”</a:t>
            </a:r>
          </a:p>
          <a:p>
            <a:pPr>
              <a:lnSpc>
                <a:spcPct val="100000"/>
              </a:lnSpc>
            </a:pPr>
            <a:r>
              <a:rPr lang="en-GB" sz="1200" b="0" dirty="0"/>
              <a:t>	* Listen to the officers on scene – They now are in charge of injuries, suspects and property</a:t>
            </a:r>
          </a:p>
          <a:p>
            <a:endParaRPr lang="en-GB" sz="1200" b="0" dirty="0"/>
          </a:p>
        </p:txBody>
      </p:sp>
    </p:spTree>
    <p:extLst>
      <p:ext uri="{BB962C8B-B14F-4D97-AF65-F5344CB8AC3E}">
        <p14:creationId xmlns:p14="http://schemas.microsoft.com/office/powerpoint/2010/main" val="1484563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Staff - </a:t>
            </a:r>
            <a:r>
              <a:rPr lang="en-GB" dirty="0"/>
              <a:t>R</a:t>
            </a:r>
            <a:r>
              <a:rPr lang="en-GB" dirty="0" smtClean="0"/>
              <a:t>isk </a:t>
            </a:r>
            <a:r>
              <a:rPr lang="en-GB" dirty="0"/>
              <a:t>M</a:t>
            </a:r>
            <a:r>
              <a:rPr lang="en-GB" dirty="0" smtClean="0"/>
              <a:t>anagement &amp; Violence Against Women &amp; Girls (VAWG) </a:t>
            </a:r>
            <a:endParaRPr lang="en-GB" dirty="0"/>
          </a:p>
        </p:txBody>
      </p:sp>
      <p:sp>
        <p:nvSpPr>
          <p:cNvPr id="3" name="Text Placeholder 2"/>
          <p:cNvSpPr>
            <a:spLocks noGrp="1"/>
          </p:cNvSpPr>
          <p:nvPr>
            <p:ph type="body" sz="quarter" idx="11"/>
          </p:nvPr>
        </p:nvSpPr>
        <p:spPr>
          <a:xfrm>
            <a:off x="468923" y="1327868"/>
            <a:ext cx="11254154" cy="4168057"/>
          </a:xfrm>
        </p:spPr>
        <p:txBody>
          <a:bodyPr/>
          <a:lstStyle/>
          <a:p>
            <a:r>
              <a:rPr lang="en-GB" dirty="0"/>
              <a:t>Knife crime engagement</a:t>
            </a:r>
            <a:r>
              <a:rPr lang="en-GB" b="0" dirty="0"/>
              <a:t>: We were successful in applying for three hundred thousand pounds(£300k) resourcing from the Home Office STAR funding in the summer of 2022 (one of </a:t>
            </a:r>
            <a:r>
              <a:rPr lang="en-GB" b="0" dirty="0" smtClean="0"/>
              <a:t>seventeen projects </a:t>
            </a:r>
            <a:r>
              <a:rPr lang="en-GB" b="0" dirty="0"/>
              <a:t>approved nationally). One of our key problems when talking to manufacturers &amp; </a:t>
            </a:r>
            <a:r>
              <a:rPr lang="en-GB" b="0" dirty="0" smtClean="0"/>
              <a:t>retailers was </a:t>
            </a:r>
            <a:r>
              <a:rPr lang="en-GB" b="0" dirty="0"/>
              <a:t>that outside of homicide, we can’t tell people with accuracy what knives are being used on </a:t>
            </a:r>
            <a:r>
              <a:rPr lang="en-GB" b="0" dirty="0" smtClean="0"/>
              <a:t>the street</a:t>
            </a:r>
            <a:r>
              <a:rPr lang="en-GB" b="0" dirty="0"/>
              <a:t>. We are currently in the process of creating an image recognition engine for knives </a:t>
            </a:r>
            <a:r>
              <a:rPr lang="en-GB" b="0" dirty="0" smtClean="0"/>
              <a:t>in conjunction </a:t>
            </a:r>
            <a:r>
              <a:rPr lang="en-GB" b="0" dirty="0"/>
              <a:t>with the University of Surrey that aims to tell you the type, manufacturer and model </a:t>
            </a:r>
            <a:r>
              <a:rPr lang="en-GB" b="0" dirty="0" smtClean="0"/>
              <a:t>of a </a:t>
            </a:r>
            <a:r>
              <a:rPr lang="en-GB" b="0" dirty="0"/>
              <a:t>knife instantly once a photo is taken of it. This will then be trialled on Operation Sceptre </a:t>
            </a:r>
            <a:r>
              <a:rPr lang="en-GB" b="0" dirty="0" smtClean="0"/>
              <a:t>weeks nationally </a:t>
            </a:r>
            <a:r>
              <a:rPr lang="en-GB" b="0" dirty="0"/>
              <a:t>to prove benefit, with an end goal of being used nationally to allow officers to </a:t>
            </a:r>
            <a:r>
              <a:rPr lang="en-GB" b="0" dirty="0" smtClean="0"/>
              <a:t>identify knives </a:t>
            </a:r>
            <a:r>
              <a:rPr lang="en-GB" b="0" dirty="0"/>
              <a:t>on the street and inform enforcement </a:t>
            </a:r>
            <a:r>
              <a:rPr lang="en-GB" b="0" dirty="0" smtClean="0"/>
              <a:t>action.</a:t>
            </a:r>
          </a:p>
          <a:p>
            <a:endParaRPr lang="en-GB" b="0" dirty="0" smtClean="0"/>
          </a:p>
          <a:p>
            <a:r>
              <a:rPr lang="en-GB" dirty="0" smtClean="0"/>
              <a:t>Violence </a:t>
            </a:r>
            <a:r>
              <a:rPr lang="en-GB" dirty="0"/>
              <a:t>against retailers meeting</a:t>
            </a:r>
            <a:r>
              <a:rPr lang="en-GB" b="0" dirty="0"/>
              <a:t>: We created a quarterly ninety minute meeting with all the </a:t>
            </a:r>
            <a:r>
              <a:rPr lang="en-GB" b="0" dirty="0" smtClean="0"/>
              <a:t>UK business </a:t>
            </a:r>
            <a:r>
              <a:rPr lang="en-GB" b="0" dirty="0"/>
              <a:t>leads across a diverse range of retailers from retailers to restauranteurs, to discuss </a:t>
            </a:r>
            <a:r>
              <a:rPr lang="en-GB" b="0" dirty="0" smtClean="0"/>
              <a:t>violence in </a:t>
            </a:r>
            <a:r>
              <a:rPr lang="en-GB" b="0" dirty="0"/>
              <a:t>our stores to allow retailers a direct voice to the MPS-to set aside any commercial rivalries and </a:t>
            </a:r>
            <a:r>
              <a:rPr lang="en-GB" b="0" dirty="0" smtClean="0"/>
              <a:t>to collaborate </a:t>
            </a:r>
            <a:r>
              <a:rPr lang="en-GB" b="0" dirty="0"/>
              <a:t>working stratagems, share intelligence and build relationships. This meeting has </a:t>
            </a:r>
            <a:r>
              <a:rPr lang="en-GB" b="0" dirty="0" smtClean="0"/>
              <a:t>gone from </a:t>
            </a:r>
            <a:r>
              <a:rPr lang="en-GB" b="0" dirty="0"/>
              <a:t>strength to strength.</a:t>
            </a:r>
          </a:p>
        </p:txBody>
      </p:sp>
    </p:spTree>
    <p:extLst>
      <p:ext uri="{BB962C8B-B14F-4D97-AF65-F5344CB8AC3E}">
        <p14:creationId xmlns:p14="http://schemas.microsoft.com/office/powerpoint/2010/main" val="2611332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923" y="231072"/>
            <a:ext cx="11254154" cy="516351"/>
          </a:xfrm>
        </p:spPr>
        <p:txBody>
          <a:bodyPr/>
          <a:lstStyle/>
          <a:p>
            <a:r>
              <a:rPr lang="en-GB" dirty="0" smtClean="0"/>
              <a:t>Business Impact Statements</a:t>
            </a:r>
            <a:endParaRPr lang="en-GB" dirty="0"/>
          </a:p>
        </p:txBody>
      </p:sp>
      <p:sp>
        <p:nvSpPr>
          <p:cNvPr id="3" name="Text Placeholder 2"/>
          <p:cNvSpPr>
            <a:spLocks noGrp="1"/>
          </p:cNvSpPr>
          <p:nvPr>
            <p:ph type="body" sz="quarter" idx="11"/>
          </p:nvPr>
        </p:nvSpPr>
        <p:spPr>
          <a:xfrm>
            <a:off x="468923" y="747423"/>
            <a:ext cx="11254154" cy="5104737"/>
          </a:xfrm>
        </p:spPr>
        <p:txBody>
          <a:bodyPr/>
          <a:lstStyle/>
          <a:p>
            <a:r>
              <a:rPr lang="en-GB" dirty="0"/>
              <a:t>IMPACT STATEMENT FOR </a:t>
            </a:r>
            <a:r>
              <a:rPr lang="en-GB" dirty="0" smtClean="0"/>
              <a:t>BUSINESS </a:t>
            </a:r>
            <a:r>
              <a:rPr lang="en-GB" b="0" dirty="0" smtClean="0"/>
              <a:t>Criminal </a:t>
            </a:r>
            <a:r>
              <a:rPr lang="en-GB" b="0" dirty="0"/>
              <a:t>Procedure Rules, r 27.2; Criminal Justice Act 1967, s. 9; Magistrates</a:t>
            </a:r>
            <a:r>
              <a:rPr lang="en-GB" b="0" dirty="0" smtClean="0"/>
              <a:t>; Courts </a:t>
            </a:r>
            <a:r>
              <a:rPr lang="en-GB" b="0" dirty="0"/>
              <a:t>Act 1980, s. 5BThe </a:t>
            </a:r>
            <a:r>
              <a:rPr lang="en-GB" dirty="0"/>
              <a:t>Impact Statement for Business</a:t>
            </a:r>
            <a:r>
              <a:rPr lang="en-GB" b="0" dirty="0"/>
              <a:t> (ISB) gives you the opportunity to set out the </a:t>
            </a:r>
            <a:r>
              <a:rPr lang="en-GB" b="0" dirty="0" smtClean="0"/>
              <a:t>impact that </a:t>
            </a:r>
            <a:r>
              <a:rPr lang="en-GB" b="0" dirty="0"/>
              <a:t>a crime has had on the business such as </a:t>
            </a:r>
            <a:r>
              <a:rPr lang="en-GB" dirty="0"/>
              <a:t>direct financial loss, and wider impacts, e.g</a:t>
            </a:r>
            <a:r>
              <a:rPr lang="en-GB" dirty="0" smtClean="0"/>
              <a:t>. operational </a:t>
            </a:r>
            <a:r>
              <a:rPr lang="en-GB" dirty="0"/>
              <a:t>disruption or reputational damage</a:t>
            </a:r>
            <a:r>
              <a:rPr lang="en-GB" b="0" dirty="0" smtClean="0"/>
              <a:t>.</a:t>
            </a:r>
          </a:p>
          <a:p>
            <a:r>
              <a:rPr lang="en-GB" b="0" dirty="0" smtClean="0"/>
              <a:t>The </a:t>
            </a:r>
            <a:r>
              <a:rPr lang="en-GB" b="0" dirty="0"/>
              <a:t>court will take the statement </a:t>
            </a:r>
            <a:r>
              <a:rPr lang="en-GB" b="0" dirty="0" smtClean="0"/>
              <a:t>into account </a:t>
            </a:r>
            <a:r>
              <a:rPr lang="en-GB" b="0" dirty="0"/>
              <a:t>when determining sentence</a:t>
            </a:r>
            <a:r>
              <a:rPr lang="en-GB" b="0" dirty="0" smtClean="0"/>
              <a:t>. In </a:t>
            </a:r>
            <a:r>
              <a:rPr lang="en-GB" b="0" dirty="0"/>
              <a:t>this statement you should </a:t>
            </a:r>
            <a:r>
              <a:rPr lang="en-GB" dirty="0"/>
              <a:t>not provide an opinion or recommendation on the sentence </a:t>
            </a:r>
            <a:r>
              <a:rPr lang="en-GB" dirty="0" smtClean="0"/>
              <a:t>or sanctions </a:t>
            </a:r>
            <a:r>
              <a:rPr lang="en-GB" dirty="0"/>
              <a:t>that the court should use</a:t>
            </a:r>
            <a:r>
              <a:rPr lang="en-GB" b="0" dirty="0"/>
              <a:t>. This is for the court to decide. You should limit </a:t>
            </a:r>
            <a:r>
              <a:rPr lang="en-GB" b="0" dirty="0" smtClean="0"/>
              <a:t>the information </a:t>
            </a:r>
            <a:r>
              <a:rPr lang="en-GB" b="0" dirty="0"/>
              <a:t>you give in this statement to the </a:t>
            </a:r>
            <a:r>
              <a:rPr lang="en-GB" dirty="0"/>
              <a:t>impact this particular crime has had on </a:t>
            </a:r>
            <a:r>
              <a:rPr lang="en-GB" dirty="0" smtClean="0"/>
              <a:t>the business</a:t>
            </a:r>
            <a:r>
              <a:rPr lang="en-GB" dirty="0"/>
              <a:t>,</a:t>
            </a:r>
            <a:r>
              <a:rPr lang="en-GB" b="0" dirty="0"/>
              <a:t> rather than providing information on </a:t>
            </a:r>
            <a:r>
              <a:rPr lang="en-GB" dirty="0"/>
              <a:t>how any previous criminal activity may </a:t>
            </a:r>
            <a:r>
              <a:rPr lang="en-GB" dirty="0" smtClean="0"/>
              <a:t>have affected </a:t>
            </a:r>
            <a:r>
              <a:rPr lang="en-GB" dirty="0"/>
              <a:t>the business (unless, for example, this crime results from the repeat offending </a:t>
            </a:r>
            <a:r>
              <a:rPr lang="en-GB" dirty="0" smtClean="0"/>
              <a:t>of the </a:t>
            </a:r>
            <a:r>
              <a:rPr lang="en-GB" dirty="0"/>
              <a:t>same offender</a:t>
            </a:r>
            <a:r>
              <a:rPr lang="en-GB" dirty="0" smtClean="0"/>
              <a:t>). </a:t>
            </a:r>
          </a:p>
          <a:p>
            <a:r>
              <a:rPr lang="en-GB" b="0" dirty="0" smtClean="0"/>
              <a:t>The </a:t>
            </a:r>
            <a:r>
              <a:rPr lang="en-GB" b="0" dirty="0"/>
              <a:t>business should consider </a:t>
            </a:r>
            <a:r>
              <a:rPr lang="en-GB" dirty="0"/>
              <a:t>carefully who to nominate as the representative</a:t>
            </a:r>
            <a:r>
              <a:rPr lang="en-GB" b="0" dirty="0"/>
              <a:t> to make </a:t>
            </a:r>
            <a:r>
              <a:rPr lang="en-GB" b="0" dirty="0" smtClean="0"/>
              <a:t>the statement </a:t>
            </a:r>
            <a:r>
              <a:rPr lang="en-GB" b="0" dirty="0"/>
              <a:t>on its behalf. Once you have completed this form, you should return it by </a:t>
            </a:r>
            <a:r>
              <a:rPr lang="en-GB" b="0" dirty="0" smtClean="0"/>
              <a:t>email or </a:t>
            </a:r>
            <a:r>
              <a:rPr lang="en-GB" b="0" dirty="0"/>
              <a:t>by post to your police contact</a:t>
            </a:r>
            <a:r>
              <a:rPr lang="en-GB" b="0" dirty="0" smtClean="0"/>
              <a:t>. A </a:t>
            </a:r>
            <a:r>
              <a:rPr lang="en-GB" b="0" dirty="0"/>
              <a:t>person making an </a:t>
            </a:r>
            <a:r>
              <a:rPr lang="en-GB" dirty="0"/>
              <a:t>ISB</a:t>
            </a:r>
            <a:r>
              <a:rPr lang="en-GB" b="0" dirty="0"/>
              <a:t> on behalf of a corporation (“the nominated representative”) </a:t>
            </a:r>
            <a:r>
              <a:rPr lang="en-GB" b="0" dirty="0" smtClean="0"/>
              <a:t>must be </a:t>
            </a:r>
            <a:r>
              <a:rPr lang="en-GB" b="0" dirty="0"/>
              <a:t>authorised to do so on its behalf. The nominated representative must also be in </a:t>
            </a:r>
            <a:r>
              <a:rPr lang="en-GB" b="0" dirty="0" smtClean="0"/>
              <a:t>a position </a:t>
            </a:r>
            <a:r>
              <a:rPr lang="en-GB" b="0" dirty="0"/>
              <a:t>to give evidence that is admissible in court about the impact of the crime on </a:t>
            </a:r>
            <a:r>
              <a:rPr lang="en-GB" b="0" dirty="0" smtClean="0"/>
              <a:t>the business</a:t>
            </a:r>
            <a:r>
              <a:rPr lang="en-GB" b="0" dirty="0"/>
              <a:t>. The nominated representative may be required to answer questions on the </a:t>
            </a:r>
            <a:r>
              <a:rPr lang="en-GB" b="0" dirty="0" smtClean="0"/>
              <a:t>ISB in </a:t>
            </a:r>
            <a:r>
              <a:rPr lang="en-GB" b="0" dirty="0"/>
              <a:t>court</a:t>
            </a:r>
            <a:r>
              <a:rPr lang="en-GB" b="0" dirty="0" smtClean="0"/>
              <a:t>. </a:t>
            </a:r>
            <a:r>
              <a:rPr lang="en-GB" dirty="0" smtClean="0"/>
              <a:t>You </a:t>
            </a:r>
            <a:r>
              <a:rPr lang="en-GB" dirty="0"/>
              <a:t>should be aware that if you choose not to make a statement at the outset of </a:t>
            </a:r>
            <a:r>
              <a:rPr lang="en-GB" dirty="0" smtClean="0"/>
              <a:t>the proceedings</a:t>
            </a:r>
            <a:r>
              <a:rPr lang="en-GB" dirty="0"/>
              <a:t>, you may not have another opportunity to make one later on.</a:t>
            </a:r>
            <a:r>
              <a:rPr lang="en-GB" b="0" dirty="0"/>
              <a:t> This is </a:t>
            </a:r>
            <a:r>
              <a:rPr lang="en-GB" b="0" dirty="0" smtClean="0"/>
              <a:t>because the </a:t>
            </a:r>
            <a:r>
              <a:rPr lang="en-GB" b="0" dirty="0"/>
              <a:t>case may be dealt with by the courts very </a:t>
            </a:r>
            <a:r>
              <a:rPr lang="en-GB" b="0" dirty="0" smtClean="0"/>
              <a:t>quickly. In </a:t>
            </a:r>
            <a:r>
              <a:rPr lang="en-GB" b="0" dirty="0"/>
              <a:t>more complex cases which may take longer to be dealt with by the courts, you may </a:t>
            </a:r>
            <a:r>
              <a:rPr lang="en-GB" b="0" dirty="0" smtClean="0"/>
              <a:t>wish to </a:t>
            </a:r>
            <a:r>
              <a:rPr lang="en-GB" b="0" dirty="0"/>
              <a:t>take more time to collect relevant information, for example, accounts or other </a:t>
            </a:r>
            <a:r>
              <a:rPr lang="en-GB" b="0" dirty="0" smtClean="0"/>
              <a:t>business documents</a:t>
            </a:r>
            <a:r>
              <a:rPr lang="en-GB" b="0" dirty="0"/>
              <a:t>. The police will be in touch to let you know the </a:t>
            </a:r>
            <a:r>
              <a:rPr lang="en-GB" dirty="0"/>
              <a:t>date of the first hearing </a:t>
            </a:r>
            <a:r>
              <a:rPr lang="en-GB" dirty="0" smtClean="0"/>
              <a:t>date</a:t>
            </a:r>
            <a:r>
              <a:rPr lang="en-GB" b="0" dirty="0" smtClean="0"/>
              <a:t> and </a:t>
            </a:r>
            <a:r>
              <a:rPr lang="en-GB" b="0" dirty="0"/>
              <a:t>at that stage, you will need to </a:t>
            </a:r>
            <a:r>
              <a:rPr lang="en-GB" dirty="0"/>
              <a:t>make or update your ISB through your </a:t>
            </a:r>
            <a:r>
              <a:rPr lang="en-GB" dirty="0" smtClean="0"/>
              <a:t>nominated representative</a:t>
            </a:r>
            <a:r>
              <a:rPr lang="en-GB" b="0" dirty="0"/>
              <a:t>.</a:t>
            </a:r>
          </a:p>
        </p:txBody>
      </p:sp>
    </p:spTree>
    <p:extLst>
      <p:ext uri="{BB962C8B-B14F-4D97-AF65-F5344CB8AC3E}">
        <p14:creationId xmlns:p14="http://schemas.microsoft.com/office/powerpoint/2010/main" val="1603241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923" y="157082"/>
            <a:ext cx="11254154" cy="518779"/>
          </a:xfrm>
        </p:spPr>
        <p:txBody>
          <a:bodyPr/>
          <a:lstStyle/>
          <a:p>
            <a:r>
              <a:rPr lang="en-GB" dirty="0" smtClean="0"/>
              <a:t>Going </a:t>
            </a:r>
            <a:r>
              <a:rPr lang="en-GB" dirty="0"/>
              <a:t>T</a:t>
            </a:r>
            <a:r>
              <a:rPr lang="en-GB" dirty="0" smtClean="0"/>
              <a:t>o Court</a:t>
            </a:r>
            <a:endParaRPr lang="en-GB" dirty="0"/>
          </a:p>
        </p:txBody>
      </p:sp>
      <p:sp>
        <p:nvSpPr>
          <p:cNvPr id="3" name="Text Placeholder 2"/>
          <p:cNvSpPr>
            <a:spLocks noGrp="1"/>
          </p:cNvSpPr>
          <p:nvPr>
            <p:ph type="body" sz="quarter" idx="11"/>
          </p:nvPr>
        </p:nvSpPr>
        <p:spPr>
          <a:xfrm>
            <a:off x="468923" y="703911"/>
            <a:ext cx="11254154" cy="5124395"/>
          </a:xfrm>
        </p:spPr>
        <p:txBody>
          <a:bodyPr/>
          <a:lstStyle/>
          <a:p>
            <a:r>
              <a:rPr lang="en-GB" dirty="0" smtClean="0"/>
              <a:t>Once </a:t>
            </a:r>
            <a:r>
              <a:rPr lang="en-GB" dirty="0"/>
              <a:t>a crime has been reported</a:t>
            </a:r>
            <a:r>
              <a:rPr lang="en-GB" b="0" dirty="0"/>
              <a:t> to the police</a:t>
            </a:r>
            <a:r>
              <a:rPr lang="en-GB" b="0" dirty="0" smtClean="0"/>
              <a:t>, the </a:t>
            </a:r>
            <a:r>
              <a:rPr lang="en-GB" b="0" dirty="0"/>
              <a:t>investigation may lead to a suspect </a:t>
            </a:r>
            <a:r>
              <a:rPr lang="en-GB" b="0" dirty="0" smtClean="0"/>
              <a:t>being charged </a:t>
            </a:r>
            <a:r>
              <a:rPr lang="en-GB" b="0" dirty="0"/>
              <a:t>for the crime. The Crown </a:t>
            </a:r>
            <a:r>
              <a:rPr lang="en-GB" b="0" dirty="0" smtClean="0"/>
              <a:t>Prosecution Service </a:t>
            </a:r>
            <a:r>
              <a:rPr lang="en-GB" b="0" dirty="0"/>
              <a:t>(CPS) will normally make the </a:t>
            </a:r>
            <a:r>
              <a:rPr lang="en-GB" b="0" dirty="0" smtClean="0"/>
              <a:t>decision on </a:t>
            </a:r>
            <a:r>
              <a:rPr lang="en-GB" b="0" dirty="0"/>
              <a:t>whether there is enough evidence to </a:t>
            </a:r>
            <a:r>
              <a:rPr lang="en-GB" b="0" dirty="0" smtClean="0"/>
              <a:t>bring the </a:t>
            </a:r>
            <a:r>
              <a:rPr lang="en-GB" b="0" dirty="0"/>
              <a:t>case to court, although in some cases </a:t>
            </a:r>
            <a:r>
              <a:rPr lang="en-GB" b="0" dirty="0" smtClean="0"/>
              <a:t>the police </a:t>
            </a:r>
            <a:r>
              <a:rPr lang="en-GB" b="0" dirty="0"/>
              <a:t>will decide</a:t>
            </a:r>
            <a:r>
              <a:rPr lang="en-GB" b="0" dirty="0" smtClean="0"/>
              <a:t>. If </a:t>
            </a:r>
            <a:r>
              <a:rPr lang="en-GB" b="0" dirty="0"/>
              <a:t>your case does not go to court, you </a:t>
            </a:r>
            <a:r>
              <a:rPr lang="en-GB" b="0" dirty="0" smtClean="0"/>
              <a:t>should be </a:t>
            </a:r>
            <a:r>
              <a:rPr lang="en-GB" b="0" dirty="0"/>
              <a:t>told the reason for this decision by </a:t>
            </a:r>
            <a:r>
              <a:rPr lang="en-GB" b="0" dirty="0" smtClean="0"/>
              <a:t>either the </a:t>
            </a:r>
            <a:r>
              <a:rPr lang="en-GB" b="0" dirty="0"/>
              <a:t>police or CPS. You can ask for this </a:t>
            </a:r>
            <a:r>
              <a:rPr lang="en-GB" b="0" dirty="0" smtClean="0"/>
              <a:t>decision to </a:t>
            </a:r>
            <a:r>
              <a:rPr lang="en-GB" b="0" dirty="0"/>
              <a:t>be reviewed if you are unhappy with it. </a:t>
            </a:r>
            <a:r>
              <a:rPr lang="en-GB" b="0" dirty="0" smtClean="0"/>
              <a:t>This would </a:t>
            </a:r>
            <a:r>
              <a:rPr lang="en-GB" b="0" dirty="0"/>
              <a:t>be done through the Victims’ Right </a:t>
            </a:r>
            <a:r>
              <a:rPr lang="en-GB" b="0" dirty="0" smtClean="0"/>
              <a:t>to Review </a:t>
            </a:r>
            <a:r>
              <a:rPr lang="en-GB" b="0" dirty="0"/>
              <a:t>Scheme</a:t>
            </a:r>
            <a:r>
              <a:rPr lang="en-GB" b="0" dirty="0" smtClean="0"/>
              <a:t>. </a:t>
            </a:r>
          </a:p>
          <a:p>
            <a:r>
              <a:rPr lang="en-GB" dirty="0" smtClean="0"/>
              <a:t>If </a:t>
            </a:r>
            <a:r>
              <a:rPr lang="en-GB" dirty="0"/>
              <a:t>your case does go to court</a:t>
            </a:r>
            <a:r>
              <a:rPr lang="en-GB" b="0" dirty="0"/>
              <a:t>, you may be </a:t>
            </a:r>
            <a:r>
              <a:rPr lang="en-GB" b="0" dirty="0" smtClean="0"/>
              <a:t>a witness </a:t>
            </a:r>
            <a:r>
              <a:rPr lang="en-GB" b="0" dirty="0"/>
              <a:t>in the trial. If the suspect pleads </a:t>
            </a:r>
            <a:r>
              <a:rPr lang="en-GB" dirty="0" smtClean="0"/>
              <a:t>not guilty</a:t>
            </a:r>
            <a:r>
              <a:rPr lang="en-GB" b="0" dirty="0"/>
              <a:t>, you will be allocated a </a:t>
            </a:r>
            <a:r>
              <a:rPr lang="en-GB" dirty="0"/>
              <a:t>Witness </a:t>
            </a:r>
            <a:r>
              <a:rPr lang="en-GB" dirty="0" smtClean="0"/>
              <a:t>Care Officer</a:t>
            </a:r>
            <a:r>
              <a:rPr lang="en-GB" b="0" dirty="0" smtClean="0"/>
              <a:t> </a:t>
            </a:r>
            <a:r>
              <a:rPr lang="en-GB" b="0" dirty="0"/>
              <a:t>or other point of contact who will </a:t>
            </a:r>
            <a:r>
              <a:rPr lang="en-GB" b="0" dirty="0" smtClean="0"/>
              <a:t>keep you </a:t>
            </a:r>
            <a:r>
              <a:rPr lang="en-GB" b="0" dirty="0"/>
              <a:t>up to date about what’s happening in </a:t>
            </a:r>
            <a:r>
              <a:rPr lang="en-GB" b="0" dirty="0" smtClean="0"/>
              <a:t>the trial </a:t>
            </a:r>
            <a:r>
              <a:rPr lang="en-GB" b="0" dirty="0"/>
              <a:t>and answer any questions you have</a:t>
            </a:r>
            <a:r>
              <a:rPr lang="en-GB" b="0" dirty="0" smtClean="0"/>
              <a:t>. You </a:t>
            </a:r>
            <a:r>
              <a:rPr lang="en-GB" b="0" dirty="0"/>
              <a:t>will usually hear from the Witness </a:t>
            </a:r>
            <a:r>
              <a:rPr lang="en-GB" b="0" dirty="0" smtClean="0"/>
              <a:t>Care Officer </a:t>
            </a:r>
            <a:r>
              <a:rPr lang="en-GB" b="0" dirty="0"/>
              <a:t>once the suspect has been charged</a:t>
            </a:r>
            <a:r>
              <a:rPr lang="en-GB" b="0" dirty="0" smtClean="0"/>
              <a:t>, and </a:t>
            </a:r>
            <a:r>
              <a:rPr lang="en-GB" b="0" dirty="0"/>
              <a:t>they </a:t>
            </a:r>
            <a:r>
              <a:rPr lang="en-GB" dirty="0"/>
              <a:t>will continue to support you </a:t>
            </a:r>
            <a:r>
              <a:rPr lang="en-GB" dirty="0" smtClean="0"/>
              <a:t>until the </a:t>
            </a:r>
            <a:r>
              <a:rPr lang="en-GB" dirty="0"/>
              <a:t>case is over</a:t>
            </a:r>
            <a:r>
              <a:rPr lang="en-GB" b="0" dirty="0"/>
              <a:t>. They will let you know </a:t>
            </a:r>
            <a:r>
              <a:rPr lang="en-GB" dirty="0" smtClean="0"/>
              <a:t>court dates </a:t>
            </a:r>
            <a:r>
              <a:rPr lang="en-GB" dirty="0"/>
              <a:t>and locations </a:t>
            </a:r>
            <a:r>
              <a:rPr lang="en-GB" b="0" dirty="0"/>
              <a:t>and whether the </a:t>
            </a:r>
            <a:r>
              <a:rPr lang="en-GB" b="0" dirty="0" smtClean="0"/>
              <a:t>suspect has </a:t>
            </a:r>
            <a:r>
              <a:rPr lang="en-GB" b="0" dirty="0"/>
              <a:t>been </a:t>
            </a:r>
            <a:r>
              <a:rPr lang="en-GB" dirty="0"/>
              <a:t>released on bail or is being held </a:t>
            </a:r>
            <a:r>
              <a:rPr lang="en-GB" dirty="0" smtClean="0"/>
              <a:t>in custody</a:t>
            </a:r>
            <a:r>
              <a:rPr lang="en-GB" b="0" dirty="0" smtClean="0"/>
              <a:t> </a:t>
            </a:r>
            <a:r>
              <a:rPr lang="en-GB" b="0" dirty="0"/>
              <a:t>until the trial begins. They may </a:t>
            </a:r>
            <a:r>
              <a:rPr lang="en-GB" b="0" dirty="0" smtClean="0"/>
              <a:t>also be </a:t>
            </a:r>
            <a:r>
              <a:rPr lang="en-GB" b="0" dirty="0"/>
              <a:t>able to arrange a </a:t>
            </a:r>
            <a:r>
              <a:rPr lang="en-GB" dirty="0"/>
              <a:t>visit to the court </a:t>
            </a:r>
            <a:r>
              <a:rPr lang="en-GB" dirty="0" smtClean="0"/>
              <a:t>before the </a:t>
            </a:r>
            <a:r>
              <a:rPr lang="en-GB" dirty="0"/>
              <a:t>day if you would like</a:t>
            </a:r>
            <a:r>
              <a:rPr lang="en-GB" b="0" dirty="0" smtClean="0"/>
              <a:t>. Your </a:t>
            </a:r>
            <a:r>
              <a:rPr lang="en-GB" b="0" dirty="0"/>
              <a:t>Witness Care Officer or other </a:t>
            </a:r>
            <a:r>
              <a:rPr lang="en-GB" b="0" dirty="0" smtClean="0"/>
              <a:t>point of </a:t>
            </a:r>
            <a:r>
              <a:rPr lang="en-GB" b="0" dirty="0"/>
              <a:t>contact, will consider what, if any</a:t>
            </a:r>
            <a:r>
              <a:rPr lang="en-GB" b="0" dirty="0" smtClean="0"/>
              <a:t>, support </a:t>
            </a:r>
            <a:r>
              <a:rPr lang="en-GB" b="0" dirty="0"/>
              <a:t>you might need to attend court</a:t>
            </a:r>
            <a:r>
              <a:rPr lang="en-GB" b="0" dirty="0" smtClean="0"/>
              <a:t>. This </a:t>
            </a:r>
            <a:r>
              <a:rPr lang="en-GB" b="0" dirty="0"/>
              <a:t>includes whether you could </a:t>
            </a:r>
            <a:r>
              <a:rPr lang="en-GB" b="0" dirty="0" smtClean="0"/>
              <a:t>benefit from </a:t>
            </a:r>
            <a:r>
              <a:rPr lang="en-GB" b="0" dirty="0"/>
              <a:t>any </a:t>
            </a:r>
            <a:r>
              <a:rPr lang="en-GB" dirty="0"/>
              <a:t>Special Measures</a:t>
            </a:r>
            <a:r>
              <a:rPr lang="en-GB" b="0" dirty="0"/>
              <a:t>. </a:t>
            </a:r>
            <a:endParaRPr lang="en-GB" b="0" dirty="0" smtClean="0"/>
          </a:p>
          <a:p>
            <a:r>
              <a:rPr lang="en-GB" dirty="0" smtClean="0"/>
              <a:t>Special Measures</a:t>
            </a:r>
            <a:r>
              <a:rPr lang="en-GB" b="0" dirty="0" smtClean="0"/>
              <a:t> </a:t>
            </a:r>
            <a:r>
              <a:rPr lang="en-GB" b="0" dirty="0"/>
              <a:t>are a series of options that </a:t>
            </a:r>
            <a:r>
              <a:rPr lang="en-GB" b="0" dirty="0" smtClean="0"/>
              <a:t>the court </a:t>
            </a:r>
            <a:r>
              <a:rPr lang="en-GB" b="0" dirty="0"/>
              <a:t>has to help give your best evidence</a:t>
            </a:r>
            <a:r>
              <a:rPr lang="en-GB" b="0" dirty="0" smtClean="0"/>
              <a:t>. </a:t>
            </a:r>
            <a:r>
              <a:rPr lang="en-GB" dirty="0" smtClean="0"/>
              <a:t>Vulnerable </a:t>
            </a:r>
            <a:r>
              <a:rPr lang="en-GB" dirty="0"/>
              <a:t>or intimidated</a:t>
            </a:r>
            <a:r>
              <a:rPr lang="en-GB" b="0" dirty="0"/>
              <a:t> victims </a:t>
            </a:r>
            <a:r>
              <a:rPr lang="en-GB" b="0" dirty="0" smtClean="0"/>
              <a:t>and witnesses </a:t>
            </a:r>
            <a:r>
              <a:rPr lang="en-GB" b="0" dirty="0"/>
              <a:t>can ask for Special </a:t>
            </a:r>
            <a:r>
              <a:rPr lang="en-GB" b="0" dirty="0" smtClean="0"/>
              <a:t>Measures to </a:t>
            </a:r>
            <a:r>
              <a:rPr lang="en-GB" b="0" dirty="0"/>
              <a:t>be used during the trial to help </a:t>
            </a:r>
            <a:r>
              <a:rPr lang="en-GB" b="0" dirty="0" smtClean="0"/>
              <a:t>them give </a:t>
            </a:r>
            <a:r>
              <a:rPr lang="en-GB" b="0" dirty="0"/>
              <a:t>their best evidence in court. </a:t>
            </a:r>
            <a:r>
              <a:rPr lang="en-GB" b="0" dirty="0" smtClean="0"/>
              <a:t>These measures </a:t>
            </a:r>
            <a:r>
              <a:rPr lang="en-GB" b="0" dirty="0"/>
              <a:t>include:• </a:t>
            </a:r>
            <a:r>
              <a:rPr lang="en-GB" dirty="0"/>
              <a:t>Having screens around the </a:t>
            </a:r>
            <a:r>
              <a:rPr lang="en-GB" dirty="0" smtClean="0"/>
              <a:t>witness box </a:t>
            </a:r>
            <a:r>
              <a:rPr lang="en-GB" dirty="0"/>
              <a:t>or giving evidence by </a:t>
            </a:r>
            <a:r>
              <a:rPr lang="en-GB" dirty="0" smtClean="0"/>
              <a:t>live video-link</a:t>
            </a:r>
            <a:r>
              <a:rPr lang="en-GB" b="0" dirty="0" smtClean="0"/>
              <a:t> </a:t>
            </a:r>
            <a:r>
              <a:rPr lang="en-GB" b="0" dirty="0"/>
              <a:t>so you do not have </a:t>
            </a:r>
            <a:r>
              <a:rPr lang="en-GB" b="0" dirty="0" smtClean="0"/>
              <a:t>to face </a:t>
            </a:r>
            <a:r>
              <a:rPr lang="en-GB" b="0" dirty="0"/>
              <a:t>the suspect or their family;• Having the court case </a:t>
            </a:r>
            <a:r>
              <a:rPr lang="en-GB" dirty="0"/>
              <a:t>held </a:t>
            </a:r>
            <a:r>
              <a:rPr lang="en-GB" dirty="0" smtClean="0"/>
              <a:t>in private</a:t>
            </a:r>
            <a:r>
              <a:rPr lang="en-GB" b="0" dirty="0" smtClean="0"/>
              <a:t> </a:t>
            </a:r>
            <a:r>
              <a:rPr lang="en-GB" b="0" dirty="0"/>
              <a:t>– with no press or </a:t>
            </a:r>
            <a:r>
              <a:rPr lang="en-GB" b="0" dirty="0" smtClean="0"/>
              <a:t>public allowed</a:t>
            </a:r>
            <a:r>
              <a:rPr lang="en-GB" b="0" dirty="0"/>
              <a:t>;• Having someone (an intermediary)to </a:t>
            </a:r>
            <a:r>
              <a:rPr lang="en-GB" dirty="0"/>
              <a:t>help you to </a:t>
            </a:r>
            <a:r>
              <a:rPr lang="en-GB" dirty="0" smtClean="0"/>
              <a:t>understand questions </a:t>
            </a:r>
            <a:r>
              <a:rPr lang="en-GB" dirty="0"/>
              <a:t>when being interviewed</a:t>
            </a:r>
            <a:r>
              <a:rPr lang="en-GB" b="0" dirty="0" smtClean="0"/>
              <a:t>. You </a:t>
            </a:r>
            <a:r>
              <a:rPr lang="en-GB" b="0" dirty="0"/>
              <a:t>can ask your Witness Care </a:t>
            </a:r>
            <a:r>
              <a:rPr lang="en-GB" b="0" dirty="0" smtClean="0"/>
              <a:t>Officer or </a:t>
            </a:r>
            <a:r>
              <a:rPr lang="en-GB" b="0" dirty="0"/>
              <a:t>other point of contact for </a:t>
            </a:r>
            <a:r>
              <a:rPr lang="en-GB" b="0" dirty="0" smtClean="0"/>
              <a:t>more information</a:t>
            </a:r>
            <a:r>
              <a:rPr lang="en-GB" b="0" dirty="0"/>
              <a:t>. </a:t>
            </a:r>
            <a:r>
              <a:rPr lang="en-GB" dirty="0"/>
              <a:t>The court will make </a:t>
            </a:r>
            <a:r>
              <a:rPr lang="en-GB" dirty="0" smtClean="0"/>
              <a:t>the final </a:t>
            </a:r>
            <a:r>
              <a:rPr lang="en-GB" dirty="0"/>
              <a:t>decision</a:t>
            </a:r>
            <a:r>
              <a:rPr lang="en-GB" b="0" dirty="0"/>
              <a:t> on whether you can </a:t>
            </a:r>
            <a:r>
              <a:rPr lang="en-GB" b="0" dirty="0" smtClean="0"/>
              <a:t>use Special </a:t>
            </a:r>
            <a:r>
              <a:rPr lang="en-GB" b="0" dirty="0"/>
              <a:t>Measures during the trial, </a:t>
            </a:r>
            <a:r>
              <a:rPr lang="en-GB" b="0" dirty="0" smtClean="0"/>
              <a:t>but will </a:t>
            </a:r>
            <a:r>
              <a:rPr lang="en-GB" b="0" dirty="0"/>
              <a:t>take your views </a:t>
            </a:r>
            <a:r>
              <a:rPr lang="en-GB" b="0" dirty="0" smtClean="0"/>
              <a:t>into account. </a:t>
            </a:r>
            <a:endParaRPr lang="en-GB" b="0" dirty="0"/>
          </a:p>
        </p:txBody>
      </p:sp>
    </p:spTree>
    <p:extLst>
      <p:ext uri="{BB962C8B-B14F-4D97-AF65-F5344CB8AC3E}">
        <p14:creationId xmlns:p14="http://schemas.microsoft.com/office/powerpoint/2010/main" val="3536921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Trends</a:t>
            </a:r>
            <a:endParaRPr lang="en-GB" dirty="0"/>
          </a:p>
        </p:txBody>
      </p:sp>
      <p:sp>
        <p:nvSpPr>
          <p:cNvPr id="3" name="Text Placeholder 2"/>
          <p:cNvSpPr>
            <a:spLocks noGrp="1"/>
          </p:cNvSpPr>
          <p:nvPr>
            <p:ph type="body" sz="quarter" idx="11"/>
          </p:nvPr>
        </p:nvSpPr>
        <p:spPr>
          <a:xfrm>
            <a:off x="468923" y="1019555"/>
            <a:ext cx="11254154" cy="3885565"/>
          </a:xfrm>
        </p:spPr>
        <p:txBody>
          <a:bodyPr/>
          <a:lstStyle/>
          <a:p>
            <a:r>
              <a:rPr lang="en-GB" dirty="0" smtClean="0">
                <a:hlinkClick r:id="rId2"/>
              </a:rPr>
              <a:t>Business crime Dashboard</a:t>
            </a:r>
            <a:endParaRPr lang="en-GB" dirty="0"/>
          </a:p>
        </p:txBody>
      </p:sp>
      <p:pic>
        <p:nvPicPr>
          <p:cNvPr id="4" name="Picture 3"/>
          <p:cNvPicPr>
            <a:picLocks noChangeAspect="1"/>
          </p:cNvPicPr>
          <p:nvPr/>
        </p:nvPicPr>
        <p:blipFill rotWithShape="1">
          <a:blip r:embed="rId3"/>
          <a:srcRect l="758" t="11918" r="1592" b="13632"/>
          <a:stretch/>
        </p:blipFill>
        <p:spPr>
          <a:xfrm>
            <a:off x="3298516" y="232755"/>
            <a:ext cx="8705064" cy="4148051"/>
          </a:xfrm>
          <a:prstGeom prst="rect">
            <a:avLst/>
          </a:prstGeom>
        </p:spPr>
      </p:pic>
      <p:sp>
        <p:nvSpPr>
          <p:cNvPr id="5" name="TextBox 4"/>
          <p:cNvSpPr txBox="1"/>
          <p:nvPr/>
        </p:nvSpPr>
        <p:spPr>
          <a:xfrm>
            <a:off x="340822" y="1770611"/>
            <a:ext cx="2502131" cy="646331"/>
          </a:xfrm>
          <a:prstGeom prst="rect">
            <a:avLst/>
          </a:prstGeom>
          <a:noFill/>
        </p:spPr>
        <p:txBody>
          <a:bodyPr wrap="square" rtlCol="0">
            <a:spAutoFit/>
          </a:bodyPr>
          <a:lstStyle/>
          <a:p>
            <a:r>
              <a:rPr lang="en-GB" dirty="0" smtClean="0"/>
              <a:t>Overall Data for the MPS for the last 12 months</a:t>
            </a:r>
            <a:endParaRPr lang="en-GB" dirty="0"/>
          </a:p>
        </p:txBody>
      </p:sp>
    </p:spTree>
    <p:extLst>
      <p:ext uri="{BB962C8B-B14F-4D97-AF65-F5344CB8AC3E}">
        <p14:creationId xmlns:p14="http://schemas.microsoft.com/office/powerpoint/2010/main" val="3306894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Trends</a:t>
            </a:r>
            <a:endParaRPr lang="en-GB" dirty="0"/>
          </a:p>
        </p:txBody>
      </p:sp>
      <p:pic>
        <p:nvPicPr>
          <p:cNvPr id="4" name="Picture 3"/>
          <p:cNvPicPr>
            <a:picLocks noChangeAspect="1"/>
          </p:cNvPicPr>
          <p:nvPr/>
        </p:nvPicPr>
        <p:blipFill rotWithShape="1">
          <a:blip r:embed="rId2"/>
          <a:srcRect l="845" t="12151" r="1849" b="13711"/>
          <a:stretch/>
        </p:blipFill>
        <p:spPr>
          <a:xfrm>
            <a:off x="1688857" y="206734"/>
            <a:ext cx="10402691" cy="4953663"/>
          </a:xfrm>
          <a:prstGeom prst="rect">
            <a:avLst/>
          </a:prstGeom>
        </p:spPr>
      </p:pic>
      <p:sp>
        <p:nvSpPr>
          <p:cNvPr id="3" name="Text Placeholder 2"/>
          <p:cNvSpPr>
            <a:spLocks noGrp="1"/>
          </p:cNvSpPr>
          <p:nvPr>
            <p:ph type="body" sz="quarter" idx="11"/>
          </p:nvPr>
        </p:nvSpPr>
        <p:spPr>
          <a:xfrm>
            <a:off x="468923" y="1256306"/>
            <a:ext cx="946409" cy="4239619"/>
          </a:xfrm>
        </p:spPr>
        <p:txBody>
          <a:bodyPr/>
          <a:lstStyle/>
          <a:p>
            <a:r>
              <a:rPr lang="en-GB" dirty="0" smtClean="0"/>
              <a:t>Data for Sutton for the last 12 months – all crime types</a:t>
            </a:r>
            <a:endParaRPr lang="en-GB" dirty="0"/>
          </a:p>
        </p:txBody>
      </p:sp>
    </p:spTree>
    <p:extLst>
      <p:ext uri="{BB962C8B-B14F-4D97-AF65-F5344CB8AC3E}">
        <p14:creationId xmlns:p14="http://schemas.microsoft.com/office/powerpoint/2010/main" val="3799379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Trends</a:t>
            </a:r>
            <a:endParaRPr lang="en-GB" dirty="0"/>
          </a:p>
        </p:txBody>
      </p:sp>
      <p:pic>
        <p:nvPicPr>
          <p:cNvPr id="4" name="Picture 3"/>
          <p:cNvPicPr>
            <a:picLocks noChangeAspect="1"/>
          </p:cNvPicPr>
          <p:nvPr/>
        </p:nvPicPr>
        <p:blipFill rotWithShape="1">
          <a:blip r:embed="rId2"/>
          <a:srcRect l="618" t="11945" r="1476" b="14269"/>
          <a:stretch/>
        </p:blipFill>
        <p:spPr>
          <a:xfrm>
            <a:off x="1742814" y="151075"/>
            <a:ext cx="10263658" cy="4834392"/>
          </a:xfrm>
          <a:prstGeom prst="rect">
            <a:avLst/>
          </a:prstGeom>
        </p:spPr>
      </p:pic>
      <p:sp>
        <p:nvSpPr>
          <p:cNvPr id="3" name="Text Placeholder 2"/>
          <p:cNvSpPr>
            <a:spLocks noGrp="1"/>
          </p:cNvSpPr>
          <p:nvPr>
            <p:ph type="body" sz="quarter" idx="11"/>
          </p:nvPr>
        </p:nvSpPr>
        <p:spPr>
          <a:xfrm>
            <a:off x="468923" y="1610360"/>
            <a:ext cx="1184948" cy="3885565"/>
          </a:xfrm>
        </p:spPr>
        <p:txBody>
          <a:bodyPr/>
          <a:lstStyle/>
          <a:p>
            <a:r>
              <a:rPr lang="en-GB" dirty="0" smtClean="0"/>
              <a:t>Sutton -  Theft offences</a:t>
            </a:r>
            <a:endParaRPr lang="en-GB" dirty="0"/>
          </a:p>
        </p:txBody>
      </p:sp>
    </p:spTree>
    <p:extLst>
      <p:ext uri="{BB962C8B-B14F-4D97-AF65-F5344CB8AC3E}">
        <p14:creationId xmlns:p14="http://schemas.microsoft.com/office/powerpoint/2010/main" val="2241836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185FDF-C121-B727-C4F6-35A6BFA508DC}"/>
              </a:ext>
            </a:extLst>
          </p:cNvPr>
          <p:cNvSpPr>
            <a:spLocks noGrp="1"/>
          </p:cNvSpPr>
          <p:nvPr>
            <p:ph type="title"/>
          </p:nvPr>
        </p:nvSpPr>
        <p:spPr>
          <a:xfrm>
            <a:off x="468923" y="642111"/>
            <a:ext cx="11254154" cy="4227840"/>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sz="4800" dirty="0" smtClean="0"/>
              <a:t>Questions</a:t>
            </a:r>
            <a:endParaRPr lang="en-US" sz="4800" dirty="0"/>
          </a:p>
        </p:txBody>
      </p:sp>
    </p:spTree>
    <p:extLst>
      <p:ext uri="{BB962C8B-B14F-4D97-AF65-F5344CB8AC3E}">
        <p14:creationId xmlns:p14="http://schemas.microsoft.com/office/powerpoint/2010/main" val="3363494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185FDF-C121-B727-C4F6-35A6BFA508DC}"/>
              </a:ext>
            </a:extLst>
          </p:cNvPr>
          <p:cNvSpPr>
            <a:spLocks noGrp="1"/>
          </p:cNvSpPr>
          <p:nvPr>
            <p:ph type="title"/>
          </p:nvPr>
        </p:nvSpPr>
        <p:spPr/>
        <p:txBody>
          <a:bodyPr/>
          <a:lstStyle/>
          <a:p>
            <a:r>
              <a:rPr lang="en-US" dirty="0" smtClean="0"/>
              <a:t>Contact details</a:t>
            </a:r>
            <a:endParaRPr lang="en-US" dirty="0"/>
          </a:p>
        </p:txBody>
      </p:sp>
      <p:sp>
        <p:nvSpPr>
          <p:cNvPr id="6" name="Text Placeholder 5">
            <a:extLst>
              <a:ext uri="{FF2B5EF4-FFF2-40B4-BE49-F238E27FC236}">
                <a16:creationId xmlns:a16="http://schemas.microsoft.com/office/drawing/2014/main" id="{97193D60-3103-C578-5E0F-BE5E16ABA0F7}"/>
              </a:ext>
            </a:extLst>
          </p:cNvPr>
          <p:cNvSpPr>
            <a:spLocks noGrp="1"/>
          </p:cNvSpPr>
          <p:nvPr>
            <p:ph type="body" sz="quarter" idx="11"/>
          </p:nvPr>
        </p:nvSpPr>
        <p:spPr>
          <a:xfrm>
            <a:off x="468923" y="1106926"/>
            <a:ext cx="4230298" cy="4759618"/>
          </a:xfrm>
        </p:spPr>
        <p:txBody>
          <a:bodyPr/>
          <a:lstStyle/>
          <a:p>
            <a:r>
              <a:rPr lang="en-US" dirty="0"/>
              <a:t>PC Rebecca Flaherty</a:t>
            </a:r>
          </a:p>
          <a:p>
            <a:r>
              <a:rPr lang="en-US" dirty="0">
                <a:solidFill>
                  <a:srgbClr val="0033A1"/>
                </a:solidFill>
                <a:hlinkClick r:id="rId2"/>
              </a:rPr>
              <a:t>Rebecca.Flaherty@met.police.uk</a:t>
            </a:r>
            <a:endParaRPr lang="en-US" dirty="0">
              <a:solidFill>
                <a:srgbClr val="0033A1"/>
              </a:solidFill>
            </a:endParaRPr>
          </a:p>
          <a:p>
            <a:r>
              <a:rPr lang="en-US" dirty="0">
                <a:hlinkClick r:id="rId3"/>
              </a:rPr>
              <a:t>Businesscrime.mailbox@met.police.uk</a:t>
            </a:r>
            <a:endParaRPr lang="en-US" dirty="0"/>
          </a:p>
          <a:p>
            <a:r>
              <a:rPr lang="en-US" dirty="0"/>
              <a:t>Mob: </a:t>
            </a:r>
            <a:r>
              <a:rPr lang="en-US" dirty="0" smtClean="0"/>
              <a:t>07584156867</a:t>
            </a:r>
          </a:p>
          <a:p>
            <a:endParaRPr lang="en-US" dirty="0"/>
          </a:p>
          <a:p>
            <a:r>
              <a:rPr lang="en-US" dirty="0" smtClean="0"/>
              <a:t>Insp Titus Halliwell</a:t>
            </a:r>
          </a:p>
          <a:p>
            <a:r>
              <a:rPr lang="en-US" dirty="0" smtClean="0"/>
              <a:t>Sergeant Will Davies</a:t>
            </a:r>
          </a:p>
          <a:p>
            <a:r>
              <a:rPr lang="en-US" dirty="0" smtClean="0"/>
              <a:t>Sergeant Stephen Simpson</a:t>
            </a:r>
          </a:p>
          <a:p>
            <a:r>
              <a:rPr lang="en-US" dirty="0" smtClean="0"/>
              <a:t>PC Trevor Hamshere</a:t>
            </a:r>
          </a:p>
          <a:p>
            <a:r>
              <a:rPr lang="en-US" dirty="0" smtClean="0"/>
              <a:t>PC Al Diaz</a:t>
            </a:r>
          </a:p>
          <a:p>
            <a:r>
              <a:rPr lang="en-US" dirty="0" smtClean="0"/>
              <a:t>PC Ian Young</a:t>
            </a:r>
          </a:p>
          <a:p>
            <a:r>
              <a:rPr lang="en-US" dirty="0" smtClean="0"/>
              <a:t>SPC Steve Lewis</a:t>
            </a:r>
          </a:p>
          <a:p>
            <a:endParaRPr lang="en-US" dirty="0"/>
          </a:p>
        </p:txBody>
      </p:sp>
      <p:sp>
        <p:nvSpPr>
          <p:cNvPr id="3" name="TextBox 2"/>
          <p:cNvSpPr txBox="1"/>
          <p:nvPr/>
        </p:nvSpPr>
        <p:spPr>
          <a:xfrm>
            <a:off x="5550010" y="985320"/>
            <a:ext cx="6027089" cy="1846659"/>
          </a:xfrm>
          <a:prstGeom prst="rect">
            <a:avLst/>
          </a:prstGeom>
          <a:noFill/>
        </p:spPr>
        <p:txBody>
          <a:bodyPr wrap="square" rtlCol="0">
            <a:spAutoFit/>
          </a:bodyPr>
          <a:lstStyle/>
          <a:p>
            <a:pPr>
              <a:lnSpc>
                <a:spcPct val="150000"/>
              </a:lnSpc>
            </a:pPr>
            <a:r>
              <a:rPr lang="en-US" sz="1600" b="1" dirty="0">
                <a:solidFill>
                  <a:srgbClr val="0033A1"/>
                </a:solidFill>
                <a:latin typeface="Arial" panose="020B0604020202020204" pitchFamily="34" charset="0"/>
                <a:cs typeface="Arial" panose="020B0604020202020204" pitchFamily="34" charset="0"/>
              </a:rPr>
              <a:t>PC </a:t>
            </a:r>
            <a:r>
              <a:rPr lang="en-US" sz="1600" b="1" dirty="0" smtClean="0">
                <a:solidFill>
                  <a:srgbClr val="0033A1"/>
                </a:solidFill>
                <a:latin typeface="Arial" panose="020B0604020202020204" pitchFamily="34" charset="0"/>
                <a:cs typeface="Arial" panose="020B0604020202020204" pitchFamily="34" charset="0"/>
              </a:rPr>
              <a:t>Ian Young</a:t>
            </a:r>
            <a:endParaRPr lang="en-US" sz="1600" b="1" dirty="0">
              <a:solidFill>
                <a:srgbClr val="0033A1"/>
              </a:solidFill>
              <a:latin typeface="Arial" panose="020B0604020202020204" pitchFamily="34" charset="0"/>
              <a:cs typeface="Arial" panose="020B0604020202020204" pitchFamily="34" charset="0"/>
            </a:endParaRPr>
          </a:p>
          <a:p>
            <a:pPr>
              <a:lnSpc>
                <a:spcPct val="150000"/>
              </a:lnSpc>
            </a:pPr>
            <a:r>
              <a:rPr lang="en-US" sz="1600" b="1" dirty="0" smtClean="0">
                <a:solidFill>
                  <a:srgbClr val="0033A1"/>
                </a:solidFill>
                <a:latin typeface="Arial" panose="020B0604020202020204" pitchFamily="34" charset="0"/>
                <a:cs typeface="Arial" panose="020B0604020202020204" pitchFamily="34" charset="0"/>
                <a:hlinkClick r:id="rId2"/>
              </a:rPr>
              <a:t>Rebecca.Flaherty@met.police.uk</a:t>
            </a:r>
            <a:endParaRPr lang="en-US" sz="1600" b="1" dirty="0">
              <a:solidFill>
                <a:srgbClr val="0033A1"/>
              </a:solidFill>
              <a:latin typeface="Arial" panose="020B0604020202020204" pitchFamily="34" charset="0"/>
              <a:cs typeface="Arial" panose="020B0604020202020204" pitchFamily="34" charset="0"/>
            </a:endParaRPr>
          </a:p>
          <a:p>
            <a:pPr>
              <a:lnSpc>
                <a:spcPct val="150000"/>
              </a:lnSpc>
            </a:pPr>
            <a:r>
              <a:rPr lang="en-US" sz="1600" b="1" dirty="0" smtClean="0">
                <a:solidFill>
                  <a:srgbClr val="0033A1"/>
                </a:solidFill>
                <a:latin typeface="Arial" panose="020B0604020202020204" pitchFamily="34" charset="0"/>
                <a:cs typeface="Arial" panose="020B0604020202020204" pitchFamily="34" charset="0"/>
                <a:hlinkClick r:id="rId3"/>
              </a:rPr>
              <a:t>Businesscrime.mailbox@met.police.uk</a:t>
            </a:r>
            <a:endParaRPr lang="en-US" sz="1600" b="1" dirty="0">
              <a:solidFill>
                <a:srgbClr val="0033A1"/>
              </a:solidFill>
              <a:latin typeface="Arial" panose="020B0604020202020204" pitchFamily="34" charset="0"/>
              <a:cs typeface="Arial" panose="020B0604020202020204" pitchFamily="34" charset="0"/>
            </a:endParaRPr>
          </a:p>
          <a:p>
            <a:pPr>
              <a:lnSpc>
                <a:spcPct val="150000"/>
              </a:lnSpc>
            </a:pPr>
            <a:r>
              <a:rPr lang="en-US" sz="1600" b="1" dirty="0">
                <a:solidFill>
                  <a:srgbClr val="0033A1"/>
                </a:solidFill>
                <a:latin typeface="Arial" panose="020B0604020202020204" pitchFamily="34" charset="0"/>
                <a:cs typeface="Arial" panose="020B0604020202020204" pitchFamily="34" charset="0"/>
              </a:rPr>
              <a:t>Mob: 07776 673658</a:t>
            </a:r>
          </a:p>
          <a:p>
            <a:endParaRPr lang="en-GB" dirty="0"/>
          </a:p>
        </p:txBody>
      </p:sp>
    </p:spTree>
    <p:extLst>
      <p:ext uri="{BB962C8B-B14F-4D97-AF65-F5344CB8AC3E}">
        <p14:creationId xmlns:p14="http://schemas.microsoft.com/office/powerpoint/2010/main" val="3419345987"/>
      </p:ext>
    </p:extLst>
  </p:cSld>
  <p:clrMapOvr>
    <a:masterClrMapping/>
  </p:clrMapOvr>
</p:sld>
</file>

<file path=ppt/theme/theme1.xml><?xml version="1.0" encoding="utf-8"?>
<a:theme xmlns:a="http://schemas.openxmlformats.org/drawingml/2006/main" name="Office Theme">
  <a:themeElements>
    <a:clrScheme name="MPS RGB (Extended)">
      <a:dk1>
        <a:srgbClr val="000000"/>
      </a:dk1>
      <a:lt1>
        <a:srgbClr val="FFFFFF"/>
      </a:lt1>
      <a:dk2>
        <a:srgbClr val="0033A1"/>
      </a:dk2>
      <a:lt2>
        <a:srgbClr val="63C3D1"/>
      </a:lt2>
      <a:accent1>
        <a:srgbClr val="3B5168"/>
      </a:accent1>
      <a:accent2>
        <a:srgbClr val="00699A"/>
      </a:accent2>
      <a:accent3>
        <a:srgbClr val="229863"/>
      </a:accent3>
      <a:accent4>
        <a:srgbClr val="6633CC"/>
      </a:accent4>
      <a:accent5>
        <a:srgbClr val="993399"/>
      </a:accent5>
      <a:accent6>
        <a:srgbClr val="F9B33C"/>
      </a:accent6>
      <a:hlink>
        <a:srgbClr val="0033A1"/>
      </a:hlink>
      <a:folHlink>
        <a:srgbClr val="63C3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PS More Trust PPT Template" id="{59375B7F-48BA-434F-877A-44CC68EC5D3F}" vid="{0789980F-61D9-413C-BCCD-8F090E809D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dada9778-c2a2-4cc2-ae8d-7f344ff38f6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782000DBC6834090C93C3ECC888331" ma:contentTypeVersion="17" ma:contentTypeDescription="Create a new document." ma:contentTypeScope="" ma:versionID="6f9c1710c1e8da4c53e4cc562a112b57">
  <xsd:schema xmlns:xsd="http://www.w3.org/2001/XMLSchema" xmlns:xs="http://www.w3.org/2001/XMLSchema" xmlns:p="http://schemas.microsoft.com/office/2006/metadata/properties" xmlns:ns3="dada9778-c2a2-4cc2-ae8d-7f344ff38f6a" xmlns:ns4="98c7a87a-f6a3-4ab3-a10e-09fa96cd72a9" targetNamespace="http://schemas.microsoft.com/office/2006/metadata/properties" ma:root="true" ma:fieldsID="3ba0637f8ee1d733a27268866a8e52bd" ns3:_="" ns4:_="">
    <xsd:import namespace="dada9778-c2a2-4cc2-ae8d-7f344ff38f6a"/>
    <xsd:import namespace="98c7a87a-f6a3-4ab3-a10e-09fa96cd72a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element ref="ns3:MediaServiceObjectDetectorVersions" minOccurs="0"/>
                <xsd:element ref="ns3:_activity"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da9778-c2a2-4cc2-ae8d-7f344ff38f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_activity" ma:index="22" nillable="true" ma:displayName="_activity" ma:hidden="true" ma:internalName="_activity">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c7a87a-f6a3-4ab3-a10e-09fa96cd72a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B77C64-E594-4D38-94D9-A236DA44FDD0}">
  <ds:schemaRefs>
    <ds:schemaRef ds:uri="http://schemas.microsoft.com/sharepoint/v3/contenttype/forms"/>
  </ds:schemaRefs>
</ds:datastoreItem>
</file>

<file path=customXml/itemProps2.xml><?xml version="1.0" encoding="utf-8"?>
<ds:datastoreItem xmlns:ds="http://schemas.openxmlformats.org/officeDocument/2006/customXml" ds:itemID="{AE291C68-615C-46EA-AD56-111B31B3CC04}">
  <ds:schemaRefs>
    <ds:schemaRef ds:uri="http://schemas.microsoft.com/office/2006/documentManagement/types"/>
    <ds:schemaRef ds:uri="http://purl.org/dc/terms/"/>
    <ds:schemaRef ds:uri="http://schemas.microsoft.com/office/infopath/2007/PartnerControls"/>
    <ds:schemaRef ds:uri="98c7a87a-f6a3-4ab3-a10e-09fa96cd72a9"/>
    <ds:schemaRef ds:uri="http://purl.org/dc/elements/1.1/"/>
    <ds:schemaRef ds:uri="http://www.w3.org/XML/1998/namespace"/>
    <ds:schemaRef ds:uri="http://schemas.openxmlformats.org/package/2006/metadata/core-properties"/>
    <ds:schemaRef ds:uri="dada9778-c2a2-4cc2-ae8d-7f344ff38f6a"/>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260AB6B0-DBB8-4DDE-9EF7-A616F8D596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da9778-c2a2-4cc2-ae8d-7f344ff38f6a"/>
    <ds:schemaRef ds:uri="98c7a87a-f6a3-4ab3-a10e-09fa96cd72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MPS More Trust PPT Template</Template>
  <TotalTime>468</TotalTime>
  <Words>2489</Words>
  <Application>Microsoft Office PowerPoint</Application>
  <PresentationFormat>Widescreen</PresentationFormat>
  <Paragraphs>142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Black</vt:lpstr>
      <vt:lpstr>Calibri</vt:lpstr>
      <vt:lpstr>System Font Regular</vt:lpstr>
      <vt:lpstr>Office Theme</vt:lpstr>
      <vt:lpstr>Business Crime Hub</vt:lpstr>
      <vt:lpstr>Business Crime Hub</vt:lpstr>
      <vt:lpstr>What is a business crime</vt:lpstr>
      <vt:lpstr>What does the Business Crime Hub Do</vt:lpstr>
      <vt:lpstr>Crime Prevention</vt:lpstr>
      <vt:lpstr>Problem Solving</vt:lpstr>
      <vt:lpstr>Impact on lack of reporting</vt:lpstr>
      <vt:lpstr>Op Retail - Overview</vt:lpstr>
      <vt:lpstr>Steaming</vt:lpstr>
      <vt:lpstr>PowerPoint Presentation</vt:lpstr>
      <vt:lpstr>Staff - Risk Management &amp; Violence Against Women &amp; Girls (VAWG) </vt:lpstr>
      <vt:lpstr>Business Impact Statements</vt:lpstr>
      <vt:lpstr>Going To Court</vt:lpstr>
      <vt:lpstr>Trends</vt:lpstr>
      <vt:lpstr>Trends</vt:lpstr>
      <vt:lpstr>Trends</vt:lpstr>
      <vt:lpstr>   Questions</vt:lpstr>
      <vt:lpstr>Contact details</vt:lpstr>
    </vt:vector>
  </TitlesOfParts>
  <Company>MPS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Orgill Emma L - HQ Directorate of Media &amp; Communication</dc:creator>
  <cp:lastModifiedBy>Flaherty Rebecca J - Continuous Policing Improvement</cp:lastModifiedBy>
  <cp:revision>35</cp:revision>
  <dcterms:created xsi:type="dcterms:W3CDTF">2023-01-30T10:51:22Z</dcterms:created>
  <dcterms:modified xsi:type="dcterms:W3CDTF">2024-10-15T13:08:37Z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0x0101002F782000DBC6834090C93C3ECC888331</vt:lpwstr>
  </property>
</Properties>
</file>